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9" r:id="rId4"/>
    <p:sldId id="378" r:id="rId5"/>
    <p:sldId id="377" r:id="rId6"/>
    <p:sldId id="376" r:id="rId7"/>
    <p:sldId id="374" r:id="rId8"/>
    <p:sldId id="373" r:id="rId9"/>
    <p:sldId id="372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29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4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3" Type="http://schemas.openxmlformats.org/officeDocument/2006/relationships/image" Target="../media/image15.png"/><Relationship Id="rId2" Type="http://schemas.openxmlformats.org/officeDocument/2006/relationships/tags" Target="../tags/tag10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0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3" Type="http://schemas.openxmlformats.org/officeDocument/2006/relationships/tags" Target="../tags/tag16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3.xml"/><Relationship Id="rId4" Type="http://schemas.openxmlformats.org/officeDocument/2006/relationships/tags" Target="../tags/tag22.xml"/><Relationship Id="rId3" Type="http://schemas.openxmlformats.org/officeDocument/2006/relationships/image" Target="../media/image20.png"/><Relationship Id="rId2" Type="http://schemas.openxmlformats.org/officeDocument/2006/relationships/tags" Target="../tags/tag2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8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24200" y="3014345"/>
            <a:ext cx="5943600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571"/>
          <a:stretch>
            <a:fillRect/>
          </a:stretch>
        </p:blipFill>
        <p:spPr>
          <a:xfrm>
            <a:off x="720090" y="972185"/>
            <a:ext cx="10800080" cy="584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63750" y="1556385"/>
            <a:ext cx="8037195" cy="3530600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3089910" y="2835275"/>
            <a:ext cx="1710055" cy="1097915"/>
          </a:xfrm>
          <a:prstGeom prst="line">
            <a:avLst/>
          </a:prstGeom>
          <a:ln w="15875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>
            <a:off x="4926965" y="2924810"/>
            <a:ext cx="4265295" cy="1008380"/>
          </a:xfrm>
          <a:prstGeom prst="line">
            <a:avLst/>
          </a:prstGeom>
          <a:ln w="15875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 flipH="1">
            <a:off x="2927985" y="2924810"/>
            <a:ext cx="3960495" cy="1008380"/>
          </a:xfrm>
          <a:prstGeom prst="line">
            <a:avLst/>
          </a:prstGeom>
          <a:ln w="15875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7"/>
            </p:custDataLst>
          </p:nvPr>
        </p:nvCxnSpPr>
        <p:spPr>
          <a:xfrm flipH="1">
            <a:off x="7248525" y="2924810"/>
            <a:ext cx="1511935" cy="1008380"/>
          </a:xfrm>
          <a:prstGeom prst="line">
            <a:avLst/>
          </a:prstGeom>
          <a:ln w="15875"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31540" y="4644390"/>
            <a:ext cx="6300470" cy="159258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326"/>
          <a:stretch>
            <a:fillRect/>
          </a:stretch>
        </p:blipFill>
        <p:spPr>
          <a:xfrm>
            <a:off x="720090" y="972185"/>
            <a:ext cx="10800080" cy="3608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584065" y="2924810"/>
            <a:ext cx="1367790" cy="412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67619" y="3576232"/>
            <a:ext cx="1019047" cy="3147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951855" y="4787900"/>
            <a:ext cx="1440180" cy="1440000"/>
          </a:xfrm>
          <a:prstGeom prst="ellipse">
            <a:avLst/>
          </a:prstGeom>
          <a:noFill/>
          <a:ln w="15875">
            <a:solidFill>
              <a:srgbClr val="FF3399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316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77142" y="4003435"/>
            <a:ext cx="219047" cy="238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77142" y="4003435"/>
            <a:ext cx="323809" cy="238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10476" y="4003435"/>
            <a:ext cx="371428" cy="238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1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9510" y="1576705"/>
            <a:ext cx="1765935" cy="1784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84290" y="1556385"/>
            <a:ext cx="1745615" cy="176403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976360" y="1576705"/>
            <a:ext cx="1745615" cy="17640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19830" y="4004945"/>
            <a:ext cx="1745615" cy="17640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384290" y="4004945"/>
            <a:ext cx="1745615" cy="176403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9003665" y="4004945"/>
            <a:ext cx="1745615" cy="1764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1305"/>
            <a:ext cx="10800000" cy="2450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215640" y="1985645"/>
            <a:ext cx="1745615" cy="17640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880100" y="1985645"/>
            <a:ext cx="1745615" cy="176403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544560" y="1985645"/>
            <a:ext cx="1745615" cy="1764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717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339047" y="4038017"/>
            <a:ext cx="257141" cy="190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7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auto">
          <a:xfrm>
            <a:off x="8624761" y="5251148"/>
            <a:ext cx="1666666" cy="266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4000" y="2808000"/>
            <a:ext cx="1038225" cy="101346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95775" y="2780665"/>
            <a:ext cx="1065530" cy="104013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54825" y="2780665"/>
            <a:ext cx="1065530" cy="104013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734820" y="4209415"/>
            <a:ext cx="1067435" cy="10420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93870" y="4209415"/>
            <a:ext cx="1067435" cy="10420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16090" y="4209415"/>
            <a:ext cx="1067435" cy="1042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53333" y="1821032"/>
            <a:ext cx="285714" cy="276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86666" y="1830572"/>
            <a:ext cx="638095" cy="2671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358095" y="2899018"/>
            <a:ext cx="342857" cy="2480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48571" y="2918097"/>
            <a:ext cx="333333" cy="219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215238" y="3986543"/>
            <a:ext cx="333333" cy="2194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139047" y="3977003"/>
            <a:ext cx="352380" cy="228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234285" y="4740179"/>
            <a:ext cx="209523" cy="2289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834285" y="4730639"/>
            <a:ext cx="219047" cy="238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710476" y="5312561"/>
            <a:ext cx="219047" cy="238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434285" y="1105576"/>
            <a:ext cx="685714" cy="314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39047" y="1105576"/>
            <a:ext cx="676190" cy="314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567619" y="1687586"/>
            <a:ext cx="695238" cy="314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91428" y="4883871"/>
            <a:ext cx="238095" cy="238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110476" y="4883871"/>
            <a:ext cx="219047" cy="238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2832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729523" y="2823760"/>
            <a:ext cx="209523" cy="238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72380" y="2823760"/>
            <a:ext cx="219047" cy="228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34285" y="1639058"/>
            <a:ext cx="323809" cy="29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34285" y="2391882"/>
            <a:ext cx="323809" cy="2954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915735"/>
            <a:ext cx="10800000" cy="358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0885139" y="3316763"/>
            <a:ext cx="285714" cy="219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0847044" y="4806299"/>
            <a:ext cx="323809" cy="295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0885139" y="5751582"/>
            <a:ext cx="285714" cy="2196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2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177142" y="1849481"/>
            <a:ext cx="285714" cy="23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62857" y="3413686"/>
            <a:ext cx="247619" cy="2384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480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53333" y="1392534"/>
            <a:ext cx="285714" cy="2384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9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43809" y="1926114"/>
            <a:ext cx="285714" cy="2385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10476" y="3843885"/>
            <a:ext cx="247619" cy="2480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1514"/>
          <a:stretch>
            <a:fillRect/>
          </a:stretch>
        </p:blipFill>
        <p:spPr>
          <a:xfrm>
            <a:off x="720090" y="972185"/>
            <a:ext cx="10800080" cy="1088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063750" y="2060575"/>
            <a:ext cx="8946515" cy="2851785"/>
          </a:xfrm>
          <a:prstGeom prst="rect">
            <a:avLst/>
          </a:prstGeom>
        </p:spPr>
      </p:pic>
      <p:cxnSp>
        <p:nvCxnSpPr>
          <p:cNvPr id="6" name="直接连接符 5"/>
          <p:cNvCxnSpPr/>
          <p:nvPr>
            <p:custDataLst>
              <p:tags r:id="rId4"/>
            </p:custDataLst>
          </p:nvPr>
        </p:nvCxnSpPr>
        <p:spPr>
          <a:xfrm>
            <a:off x="6276975" y="2799715"/>
            <a:ext cx="1691640" cy="120523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5"/>
            </p:custDataLst>
          </p:nvPr>
        </p:nvCxnSpPr>
        <p:spPr>
          <a:xfrm>
            <a:off x="8184515" y="2780665"/>
            <a:ext cx="2232025" cy="122428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 flipH="1">
            <a:off x="6168390" y="2780665"/>
            <a:ext cx="4104005" cy="1224280"/>
          </a:xfrm>
          <a:prstGeom prst="line">
            <a:avLst/>
          </a:prstGeom>
          <a:ln>
            <a:solidFill>
              <a:srgbClr val="FF339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commondata" val="eyJoZGlkIjoiZTFmYjk4ZDEyZjJkZTY3MGU0N2MxZTMxYzQzM2Q5ZW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2023-12-15T01:56:08Z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