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0" r:id="rId4"/>
    <p:sldId id="379" r:id="rId5"/>
    <p:sldId id="378" r:id="rId6"/>
    <p:sldId id="377" r:id="rId7"/>
    <p:sldId id="375" r:id="rId8"/>
    <p:sldId id="374" r:id="rId9"/>
    <p:sldId id="373" r:id="rId10"/>
    <p:sldId id="372" r:id="rId11"/>
    <p:sldId id="371" r:id="rId12"/>
    <p:sldId id="370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3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3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5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05150" y="2981325"/>
            <a:ext cx="59817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57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3698333"/>
            <a:ext cx="1323809" cy="2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96190" y="3698333"/>
            <a:ext cx="1333333" cy="209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643809" y="4231797"/>
            <a:ext cx="1161904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58095" y="4231797"/>
            <a:ext cx="1161905" cy="247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37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00952" y="4157127"/>
            <a:ext cx="3361904" cy="2575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91615" y="4697095"/>
            <a:ext cx="8651875" cy="3060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44065" y="5172710"/>
            <a:ext cx="8145145" cy="318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510665" y="5678170"/>
            <a:ext cx="8677910" cy="465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42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761" y="2667179"/>
            <a:ext cx="2800000" cy="267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5365" y="3161665"/>
            <a:ext cx="8789670" cy="334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158240" y="3722370"/>
            <a:ext cx="8599170" cy="32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4890" y="4278630"/>
            <a:ext cx="8684895" cy="3841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792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761" y="2554936"/>
            <a:ext cx="3914285" cy="266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5365" y="3038475"/>
            <a:ext cx="8805545" cy="33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67619" y="3688863"/>
            <a:ext cx="1038095" cy="2096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710690" y="4156075"/>
            <a:ext cx="8058785" cy="336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24890" y="4732020"/>
            <a:ext cx="8793480" cy="3962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746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761" y="2589231"/>
            <a:ext cx="2533333" cy="266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5365" y="3066415"/>
            <a:ext cx="6766560" cy="399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34285" y="3685614"/>
            <a:ext cx="1038095" cy="2097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577340" y="4067175"/>
            <a:ext cx="6248400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34415" y="4601210"/>
            <a:ext cx="6813550" cy="476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912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761" y="2623771"/>
            <a:ext cx="3085714" cy="2672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5238" y="3177306"/>
            <a:ext cx="4676190" cy="2195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43809" y="3721298"/>
            <a:ext cx="904761" cy="2099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86915" y="4149725"/>
            <a:ext cx="3772535" cy="356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4890" y="4725035"/>
            <a:ext cx="4734560" cy="351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81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238" y="2565051"/>
            <a:ext cx="3361904" cy="2669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5840" y="3040380"/>
            <a:ext cx="8719820" cy="3911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81904" y="3661355"/>
            <a:ext cx="1600000" cy="209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20265" y="4152265"/>
            <a:ext cx="7605395" cy="3416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24890" y="4672330"/>
            <a:ext cx="8729980" cy="3917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38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4761" y="3039914"/>
            <a:ext cx="3914285" cy="2667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5840" y="3515995"/>
            <a:ext cx="8773160" cy="3644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91428" y="4135491"/>
            <a:ext cx="1590476" cy="2095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129790" y="4486275"/>
            <a:ext cx="7629525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34415" y="5101590"/>
            <a:ext cx="8724900" cy="4368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937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158095" y="1835627"/>
            <a:ext cx="1609523" cy="305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681904" y="2445850"/>
            <a:ext cx="942857" cy="238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72380" y="3027469"/>
            <a:ext cx="523809" cy="238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958095" y="3609088"/>
            <a:ext cx="1352380" cy="238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86666" y="4190706"/>
            <a:ext cx="904761" cy="295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48571" y="4772325"/>
            <a:ext cx="533333" cy="2383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331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86666" y="1731686"/>
            <a:ext cx="371428" cy="229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691428" y="1798505"/>
            <a:ext cx="219047" cy="162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10476" y="1731686"/>
            <a:ext cx="542856" cy="248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53333" y="1798505"/>
            <a:ext cx="295238" cy="1622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262857" y="3058513"/>
            <a:ext cx="1190476" cy="2386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39047" y="4223065"/>
            <a:ext cx="380952" cy="229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311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500952" y="1545194"/>
            <a:ext cx="228571" cy="238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62857" y="2241551"/>
            <a:ext cx="219047" cy="228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605714" y="2241551"/>
            <a:ext cx="838095" cy="238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77142" y="2832978"/>
            <a:ext cx="380952" cy="238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05714" y="3424405"/>
            <a:ext cx="361904" cy="238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367619" y="3424405"/>
            <a:ext cx="371428" cy="228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62857" y="5189146"/>
            <a:ext cx="714285" cy="2384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232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34285" y="2040760"/>
            <a:ext cx="323809" cy="305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81904" y="2660432"/>
            <a:ext cx="276190" cy="21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81904" y="3251504"/>
            <a:ext cx="276190" cy="219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8000" y="3643445"/>
            <a:ext cx="10800000" cy="118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0913714" y="3796735"/>
            <a:ext cx="285714" cy="220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0913714" y="4390735"/>
            <a:ext cx="285714" cy="2203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50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77142" y="2564185"/>
            <a:ext cx="228571" cy="238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62857" y="3735976"/>
            <a:ext cx="285715" cy="2381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581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58095" y="1848961"/>
            <a:ext cx="285714" cy="238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77142" y="3020579"/>
            <a:ext cx="247619" cy="2476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15238" y="4782768"/>
            <a:ext cx="228571" cy="238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2463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43809" y="2772433"/>
            <a:ext cx="380952" cy="23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29523" y="2743791"/>
            <a:ext cx="400000" cy="257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405714" y="2772433"/>
            <a:ext cx="400000" cy="23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86666" y="2839265"/>
            <a:ext cx="219047" cy="21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15238" y="3373919"/>
            <a:ext cx="933333" cy="23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824761" y="3373919"/>
            <a:ext cx="542857" cy="2386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367619" y="3345277"/>
            <a:ext cx="495238" cy="2673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891428" y="3440751"/>
            <a:ext cx="400001" cy="219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72380" y="2307567"/>
            <a:ext cx="3114285" cy="248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05714" y="2307567"/>
            <a:ext cx="2133333" cy="248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24761" y="2307567"/>
            <a:ext cx="3390476" cy="248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672380" y="2870413"/>
            <a:ext cx="904761" cy="219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58095" y="2870413"/>
            <a:ext cx="619047" cy="209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24761" y="2870413"/>
            <a:ext cx="895238" cy="219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15238" y="3996105"/>
            <a:ext cx="2971428" cy="25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377142" y="3996105"/>
            <a:ext cx="1171428" cy="25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862857" y="3996105"/>
            <a:ext cx="1580952" cy="2575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2529523" y="4568491"/>
            <a:ext cx="904761" cy="209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5929523" y="4568491"/>
            <a:ext cx="619047" cy="209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691428" y="4568491"/>
            <a:ext cx="895237" cy="209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2672380" y="5121797"/>
            <a:ext cx="628571" cy="209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9824761" y="5131337"/>
            <a:ext cx="619046" cy="2003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2023-12-15T02:00:56Z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