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3014345"/>
            <a:ext cx="59245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615" y="3206115"/>
            <a:ext cx="875855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3814023"/>
            <a:ext cx="8628571" cy="2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0665" y="4347845"/>
            <a:ext cx="909256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8"/>
          <a:stretch>
            <a:fillRect/>
          </a:stretch>
        </p:blipFill>
        <p:spPr>
          <a:xfrm>
            <a:off x="695325" y="1195255"/>
            <a:ext cx="10800080" cy="407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2854" y="3077448"/>
            <a:ext cx="7866667" cy="21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3806" y="3630342"/>
            <a:ext cx="1666666" cy="21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3806" y="4183237"/>
            <a:ext cx="8085714" cy="21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5900" y="4716780"/>
            <a:ext cx="828548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97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940" y="2404745"/>
            <a:ext cx="7978775" cy="25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865" y="2876550"/>
            <a:ext cx="1433195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865" y="3453130"/>
            <a:ext cx="8201660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7765" y="4046855"/>
            <a:ext cx="827151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0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590" y="2731135"/>
            <a:ext cx="843597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274379"/>
            <a:ext cx="1533333" cy="209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3798570"/>
            <a:ext cx="866521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415" y="4331970"/>
            <a:ext cx="8752840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365" y="2847340"/>
            <a:ext cx="865632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590" y="3592195"/>
            <a:ext cx="851090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380" y="4135602"/>
            <a:ext cx="1390476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2380" y="4659693"/>
            <a:ext cx="8571428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415" y="5183505"/>
            <a:ext cx="885571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5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2677795"/>
            <a:ext cx="847026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355763"/>
            <a:ext cx="1676190" cy="21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3851275"/>
            <a:ext cx="871791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890" y="4404360"/>
            <a:ext cx="8844280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14" y="3264304"/>
            <a:ext cx="8628571" cy="2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761" y="3807383"/>
            <a:ext cx="1971428" cy="21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761" y="4340934"/>
            <a:ext cx="8609523" cy="21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890" y="4864735"/>
            <a:ext cx="876300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5155" y="2426970"/>
            <a:ext cx="58039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20325" y="2426970"/>
            <a:ext cx="63881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53333" y="3371296"/>
            <a:ext cx="542857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72380" y="3371296"/>
            <a:ext cx="676190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91428" y="4086729"/>
            <a:ext cx="1009523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48571" y="4668614"/>
            <a:ext cx="704761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48571" y="4668614"/>
            <a:ext cx="857142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96190" y="5250499"/>
            <a:ext cx="704761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96190" y="5250499"/>
            <a:ext cx="676190" cy="2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952" y="1191115"/>
            <a:ext cx="866666" cy="2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48571" y="1191115"/>
            <a:ext cx="380952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9523" y="1772247"/>
            <a:ext cx="352380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39047" y="1772247"/>
            <a:ext cx="219047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96190" y="1772247"/>
            <a:ext cx="219047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auto">
          <a:xfrm>
            <a:off x="1701165" y="3054985"/>
            <a:ext cx="320040" cy="32004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auto">
          <a:xfrm>
            <a:off x="4224020" y="3054985"/>
            <a:ext cx="331200" cy="32004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auto">
          <a:xfrm>
            <a:off x="6570000" y="3060000"/>
            <a:ext cx="370205" cy="31115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60800" y="4554220"/>
            <a:ext cx="51480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33600" y="4554220"/>
            <a:ext cx="50400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600000" y="5678170"/>
            <a:ext cx="50400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08000" y="5668645"/>
            <a:ext cx="46800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auto">
          <a:xfrm>
            <a:off x="9120505" y="3054985"/>
            <a:ext cx="370205" cy="32448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1320" y="1731645"/>
            <a:ext cx="64833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4695" y="2312670"/>
            <a:ext cx="82677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4740" y="2894330"/>
            <a:ext cx="62611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9530" y="2894330"/>
            <a:ext cx="98361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48230" y="3475355"/>
            <a:ext cx="82677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62445" y="3475355"/>
            <a:ext cx="82677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7695" y="4646930"/>
            <a:ext cx="81661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66885" y="4646930"/>
            <a:ext cx="82677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47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1904" y="2164561"/>
            <a:ext cx="276190" cy="21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34285" y="2707509"/>
            <a:ext cx="323809" cy="30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34285" y="3279032"/>
            <a:ext cx="323809" cy="30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34285" y="3860081"/>
            <a:ext cx="323809" cy="29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81904" y="4460181"/>
            <a:ext cx="285714" cy="21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1428" y="1687438"/>
            <a:ext cx="228572" cy="23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24761" y="2841680"/>
            <a:ext cx="238095" cy="23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00952" y="3986382"/>
            <a:ext cx="247619" cy="23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0000" y="1658267"/>
            <a:ext cx="247619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3373935"/>
            <a:ext cx="285714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655" y="2316480"/>
            <a:ext cx="57848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0205" y="2316480"/>
            <a:ext cx="57848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72420" y="2316480"/>
            <a:ext cx="750570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0230" y="2889250"/>
            <a:ext cx="54800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3105" y="2889250"/>
            <a:ext cx="68008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10495" y="2889250"/>
            <a:ext cx="23304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19730" y="3461385"/>
            <a:ext cx="71056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20205" y="3461385"/>
            <a:ext cx="750570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91470" y="3461385"/>
            <a:ext cx="73088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310476" y="4605730"/>
            <a:ext cx="1123809" cy="247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00952" y="4605730"/>
            <a:ext cx="961904" cy="247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758095" y="4605730"/>
            <a:ext cx="1114285" cy="247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77010" y="5006340"/>
            <a:ext cx="1736725" cy="124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021580" y="5006340"/>
            <a:ext cx="1764030" cy="123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244205" y="5085080"/>
            <a:ext cx="1483360" cy="121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296522"/>
            <a:ext cx="1809523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952" y="2296522"/>
            <a:ext cx="1666666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849201"/>
            <a:ext cx="838095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2849201"/>
            <a:ext cx="838095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4373831"/>
            <a:ext cx="2752380" cy="21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00952" y="4373831"/>
            <a:ext cx="2638095" cy="21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4936038"/>
            <a:ext cx="1257142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00952" y="4936038"/>
            <a:ext cx="1257142" cy="2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2857" y="5488717"/>
            <a:ext cx="838095" cy="21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00952" y="5488717"/>
            <a:ext cx="980952" cy="21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2023-12-15T01:21:48Z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