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0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6820" y="2985770"/>
            <a:ext cx="46577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54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923540"/>
            <a:ext cx="1602740" cy="1602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28435" y="2923540"/>
            <a:ext cx="1602740" cy="16027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16950" y="2923540"/>
            <a:ext cx="1602740" cy="160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710" y="2694120"/>
            <a:ext cx="10080000" cy="374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512310" y="3834765"/>
            <a:ext cx="70739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63820" y="4940935"/>
            <a:ext cx="502285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203565" y="6044565"/>
            <a:ext cx="44323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692600"/>
            <a:ext cx="10080000" cy="202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2636520"/>
            <a:ext cx="5000625" cy="3133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27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840" y="2441575"/>
            <a:ext cx="574865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571" y="3062636"/>
            <a:ext cx="1523809" cy="2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3597041"/>
            <a:ext cx="5923809" cy="2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665" y="4018280"/>
            <a:ext cx="611314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4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590" y="2499995"/>
            <a:ext cx="835533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178785"/>
            <a:ext cx="1676190" cy="209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712232"/>
            <a:ext cx="8571428" cy="2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4175125"/>
            <a:ext cx="873125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5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2613914"/>
            <a:ext cx="3638095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840" y="3080385"/>
            <a:ext cx="867283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3711187"/>
            <a:ext cx="895238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0690" y="4169410"/>
            <a:ext cx="79889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4890" y="4704080"/>
            <a:ext cx="878713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4124447"/>
            <a:ext cx="8352380" cy="21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4667316"/>
            <a:ext cx="1533333" cy="209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5200661"/>
            <a:ext cx="8571428" cy="21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415" y="5674995"/>
            <a:ext cx="863727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5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8571" y="1817024"/>
            <a:ext cx="1600000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1904" y="1845649"/>
            <a:ext cx="219047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96190" y="1931525"/>
            <a:ext cx="323809" cy="6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86666" y="2427699"/>
            <a:ext cx="219047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3809" y="2427699"/>
            <a:ext cx="819047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05714" y="3009749"/>
            <a:ext cx="685714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39047" y="3009749"/>
            <a:ext cx="704761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39047" y="3601341"/>
            <a:ext cx="704761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34285" y="3601341"/>
            <a:ext cx="857142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53333" y="4183392"/>
            <a:ext cx="380952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48571" y="4736816"/>
            <a:ext cx="628571" cy="314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auto">
          <a:xfrm>
            <a:off x="1674000" y="184320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auto">
          <a:xfrm>
            <a:off x="5328000" y="185674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auto">
          <a:xfrm>
            <a:off x="9000000" y="1844675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10476" y="2593131"/>
            <a:ext cx="876190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48571" y="3174831"/>
            <a:ext cx="371427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48571" y="4347767"/>
            <a:ext cx="704761" cy="247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29523" y="4347767"/>
            <a:ext cx="380952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86666" y="4347767"/>
            <a:ext cx="714285" cy="247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77142" y="5511167"/>
            <a:ext cx="523809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1191304"/>
            <a:ext cx="866666" cy="2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0000" y="2354569"/>
            <a:ext cx="219047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96190" y="2364104"/>
            <a:ext cx="219047" cy="22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6666" y="2945737"/>
            <a:ext cx="828571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10476" y="5081569"/>
            <a:ext cx="380952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00952" y="5634597"/>
            <a:ext cx="638095" cy="30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2003020"/>
            <a:ext cx="276190" cy="2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1904" y="2584866"/>
            <a:ext cx="276190" cy="2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1904" y="3166712"/>
            <a:ext cx="276190" cy="21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34285" y="3729481"/>
            <a:ext cx="323809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43809" y="4483020"/>
            <a:ext cx="314284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80655" y="1644650"/>
            <a:ext cx="34925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63735" y="2808605"/>
            <a:ext cx="33591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05040" y="4041140"/>
            <a:ext cx="349250" cy="323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0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2380" y="1626865"/>
            <a:ext cx="228571" cy="247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72380" y="2790293"/>
            <a:ext cx="276190" cy="23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3809" y="2286285"/>
            <a:ext cx="6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6666" y="2286285"/>
            <a:ext cx="5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91428" y="2286285"/>
            <a:ext cx="7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1904" y="2867238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86666" y="2867238"/>
            <a:ext cx="3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29523" y="2867238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86666" y="4019619"/>
            <a:ext cx="9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81904" y="4019619"/>
            <a:ext cx="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62857" y="4019619"/>
            <a:ext cx="11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6685" y="4410075"/>
            <a:ext cx="1812925" cy="1245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84065" y="4509135"/>
            <a:ext cx="1383030" cy="191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579995" y="4580890"/>
            <a:ext cx="1975485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523" y="2055673"/>
            <a:ext cx="3657142" cy="24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2055673"/>
            <a:ext cx="3152380" cy="24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91428" y="2055673"/>
            <a:ext cx="2780952" cy="25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34285" y="2600081"/>
            <a:ext cx="1180952" cy="2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15238" y="2600081"/>
            <a:ext cx="885714" cy="2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81904" y="2600081"/>
            <a:ext cx="1038095" cy="25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24761" y="3144490"/>
            <a:ext cx="752379" cy="24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4"/>
          <a:stretch>
            <a:fillRect/>
          </a:stretch>
        </p:blipFill>
        <p:spPr>
          <a:xfrm>
            <a:off x="695325" y="3392805"/>
            <a:ext cx="10800080" cy="34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047615" y="4670271"/>
            <a:ext cx="2190476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4266663" y="4670271"/>
            <a:ext cx="2752380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7742854" y="4670271"/>
            <a:ext cx="2752380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047615" y="5204214"/>
            <a:ext cx="2647619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4266663" y="5204214"/>
            <a:ext cx="1266666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7742854" y="5204214"/>
            <a:ext cx="2466666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auto">
          <a:xfrm>
            <a:off x="1047615" y="5747693"/>
            <a:ext cx="1666666" cy="2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auto">
          <a:xfrm>
            <a:off x="4266663" y="5747693"/>
            <a:ext cx="704761" cy="2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2"/>
            </p:custDataLst>
          </p:nvPr>
        </p:nvSpPr>
        <p:spPr bwMode="auto">
          <a:xfrm>
            <a:off x="7742854" y="5747693"/>
            <a:ext cx="1257142" cy="2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3"/>
            </p:custDataLst>
          </p:nvPr>
        </p:nvSpPr>
        <p:spPr bwMode="auto">
          <a:xfrm>
            <a:off x="1047615" y="6281636"/>
            <a:ext cx="1104761" cy="21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4"/>
            </p:custDataLst>
          </p:nvPr>
        </p:nvSpPr>
        <p:spPr bwMode="auto">
          <a:xfrm>
            <a:off x="7742854" y="6281636"/>
            <a:ext cx="409523" cy="2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2023-12-15T02:23:01Z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