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0" r:id="rId4"/>
    <p:sldId id="379" r:id="rId5"/>
    <p:sldId id="378" r:id="rId6"/>
    <p:sldId id="377" r:id="rId7"/>
    <p:sldId id="375" r:id="rId8"/>
    <p:sldId id="374" r:id="rId9"/>
    <p:sldId id="373" r:id="rId10"/>
    <p:sldId id="372" r:id="rId11"/>
    <p:sldId id="370" r:id="rId12"/>
    <p:sldId id="369" r:id="rId13"/>
    <p:sldId id="368" r:id="rId14"/>
    <p:sldId id="367" r:id="rId15"/>
    <p:sldId id="366" r:id="rId16"/>
    <p:sldId id="365" r:id="rId17"/>
    <p:sldId id="364" r:id="rId18"/>
  </p:sldIdLst>
  <p:sldSz cx="12192000" cy="6858000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8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tags" Target="../tags/tag7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62300" y="3009900"/>
            <a:ext cx="586740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3107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786666" y="4162001"/>
            <a:ext cx="2495238" cy="266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2202815"/>
            <a:ext cx="1656715" cy="11347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8255" y="2181860"/>
            <a:ext cx="1754505" cy="11557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8615" y="2175510"/>
            <a:ext cx="1936115" cy="116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15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77142" y="3963133"/>
            <a:ext cx="485714" cy="276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67619" y="3963133"/>
            <a:ext cx="476190" cy="276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415238" y="3963133"/>
            <a:ext cx="485713" cy="276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390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77365" y="3148330"/>
            <a:ext cx="8431530" cy="230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48571" y="3741171"/>
            <a:ext cx="1114285" cy="200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48765" y="4213225"/>
            <a:ext cx="8659495" cy="320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10665" y="4839335"/>
            <a:ext cx="8740775" cy="369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61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165" y="2453005"/>
            <a:ext cx="8381365" cy="422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857" y="3209212"/>
            <a:ext cx="980952" cy="209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2857" y="3762254"/>
            <a:ext cx="8571428" cy="247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24890" y="4305935"/>
            <a:ext cx="8851900" cy="485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755"/>
            <a:ext cx="10800000" cy="461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640" y="2709545"/>
            <a:ext cx="6638290" cy="347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0640" y="3320415"/>
            <a:ext cx="6636385" cy="391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62990" y="3882390"/>
            <a:ext cx="1438275" cy="289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62990" y="4342130"/>
            <a:ext cx="8599170" cy="389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24890" y="4878705"/>
            <a:ext cx="8753475" cy="436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9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1590" y="2571115"/>
            <a:ext cx="8574405" cy="359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2380" y="3268863"/>
            <a:ext cx="980952" cy="200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2515" y="3727450"/>
            <a:ext cx="8771255" cy="380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34415" y="4304030"/>
            <a:ext cx="8831580" cy="408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3730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1590" y="2778760"/>
            <a:ext cx="7033260" cy="351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857" y="3410093"/>
            <a:ext cx="1295238" cy="228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2857" y="3972955"/>
            <a:ext cx="7104761" cy="23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24890" y="4307840"/>
            <a:ext cx="7207885" cy="499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8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49165" y="1595755"/>
            <a:ext cx="722630" cy="373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461500" y="1584325"/>
            <a:ext cx="754380" cy="385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14745" y="2773045"/>
            <a:ext cx="377190" cy="410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244725" y="3399155"/>
            <a:ext cx="1446530" cy="373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837295" y="3385185"/>
            <a:ext cx="1761490" cy="398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4185" y="3992880"/>
            <a:ext cx="1121410" cy="361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541520" y="4587240"/>
            <a:ext cx="1038225" cy="398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5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38600" y="1024890"/>
            <a:ext cx="829945" cy="386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06775" y="1633220"/>
            <a:ext cx="490220" cy="400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352155" y="2270760"/>
            <a:ext cx="464185" cy="332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88160" y="2860675"/>
            <a:ext cx="490220" cy="345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859405" y="3472180"/>
            <a:ext cx="300990" cy="332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294755" y="3472180"/>
            <a:ext cx="213360" cy="332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991360" y="4072890"/>
            <a:ext cx="200660" cy="332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993130" y="5377180"/>
            <a:ext cx="300990" cy="345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809355" y="5377180"/>
            <a:ext cx="464185" cy="345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375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7325" y="2104390"/>
            <a:ext cx="612140" cy="375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94760" y="2059940"/>
            <a:ext cx="748665" cy="49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044315" y="3347085"/>
            <a:ext cx="271780" cy="360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15965" y="3347085"/>
            <a:ext cx="271780" cy="360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578090" y="4575810"/>
            <a:ext cx="453390" cy="375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2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81904" y="1824025"/>
            <a:ext cx="285714" cy="220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195010"/>
            <a:ext cx="10800000" cy="2417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0885139" y="2357453"/>
            <a:ext cx="285714" cy="219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0847044" y="2940338"/>
            <a:ext cx="323809" cy="296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10885139" y="3571000"/>
            <a:ext cx="285714" cy="219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10885139" y="4182551"/>
            <a:ext cx="285714" cy="219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7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92900" y="1679575"/>
            <a:ext cx="344805" cy="335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84870" y="3385820"/>
            <a:ext cx="318135" cy="335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65130" y="4596130"/>
            <a:ext cx="396875" cy="335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37555" y="1131570"/>
            <a:ext cx="406400" cy="346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27830" y="3583305"/>
            <a:ext cx="406400" cy="346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214485" y="4804410"/>
            <a:ext cx="422910" cy="346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4099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05714" y="4710518"/>
            <a:ext cx="590476" cy="257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24761" y="4710518"/>
            <a:ext cx="600000" cy="266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024761" y="4710518"/>
            <a:ext cx="600000" cy="257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20000" y="4710518"/>
            <a:ext cx="866666" cy="257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281904" y="4710518"/>
            <a:ext cx="609523" cy="257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10800000" cy="294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000" y="3644715"/>
            <a:ext cx="10800000" cy="3061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9605" y="3771900"/>
            <a:ext cx="9140190" cy="2850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ZTFmYjk4ZDEyZjJkZTY3MGU0N2MxZTMxYzQzM2Q5ZW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2023-12-15T01:29:26Z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