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3750" y="3019425"/>
            <a:ext cx="55245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>
            <a:fillRect/>
          </a:stretch>
        </p:blipFill>
        <p:spPr>
          <a:xfrm>
            <a:off x="1055370" y="4004945"/>
            <a:ext cx="10560140" cy="213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80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13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2023-08-14T15:06:23Z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