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2" r:id="rId4"/>
    <p:sldId id="373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image" Target="../media/image7.png"/><Relationship Id="rId3" Type="http://schemas.openxmlformats.org/officeDocument/2006/relationships/tags" Target="../tags/tag6.xml"/><Relationship Id="rId21" Type="http://schemas.openxmlformats.org/officeDocument/2006/relationships/image" Target="../media/image10.png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image" Target="../media/image6.png"/><Relationship Id="rId25" Type="http://schemas.openxmlformats.org/officeDocument/2006/relationships/image" Target="../media/image14.png"/><Relationship Id="rId2" Type="http://schemas.openxmlformats.org/officeDocument/2006/relationships/tags" Target="../tags/tag5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image" Target="../media/image13.png"/><Relationship Id="rId5" Type="http://schemas.openxmlformats.org/officeDocument/2006/relationships/tags" Target="../tags/tag8.xml"/><Relationship Id="rId15" Type="http://schemas.openxmlformats.org/officeDocument/2006/relationships/slideLayout" Target="../slideLayouts/slideLayout1.xml"/><Relationship Id="rId23" Type="http://schemas.openxmlformats.org/officeDocument/2006/relationships/image" Target="../media/image12.png"/><Relationship Id="rId10" Type="http://schemas.openxmlformats.org/officeDocument/2006/relationships/tags" Target="../tags/tag13.xml"/><Relationship Id="rId19" Type="http://schemas.openxmlformats.org/officeDocument/2006/relationships/image" Target="../media/image8.pn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image" Target="../media/image15.png"/><Relationship Id="rId2" Type="http://schemas.openxmlformats.org/officeDocument/2006/relationships/tags" Target="../tags/tag19.xml"/><Relationship Id="rId16" Type="http://schemas.openxmlformats.org/officeDocument/2006/relationships/image" Target="../media/image12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image" Target="../media/image17.png"/><Relationship Id="rId5" Type="http://schemas.openxmlformats.org/officeDocument/2006/relationships/tags" Target="../tags/tag36.xml"/><Relationship Id="rId10" Type="http://schemas.openxmlformats.org/officeDocument/2006/relationships/image" Target="../media/image16.png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14700" y="2129790"/>
            <a:ext cx="556260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57345" y="3512185"/>
            <a:ext cx="38766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9192260" y="836295"/>
            <a:ext cx="251650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57705" y="2414905"/>
            <a:ext cx="2550160" cy="4616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919605" y="2997200"/>
            <a:ext cx="2159635" cy="546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858510" y="2348865"/>
            <a:ext cx="1712595" cy="5346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5858510" y="2997200"/>
            <a:ext cx="2325370" cy="520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264015" y="2348865"/>
            <a:ext cx="1586230" cy="527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9264015" y="2924810"/>
            <a:ext cx="1937385" cy="547370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" t="21860" r="-453" b="57574"/>
          <a:stretch>
            <a:fillRect/>
          </a:stretch>
        </p:blipFill>
        <p:spPr>
          <a:xfrm>
            <a:off x="838835" y="4797425"/>
            <a:ext cx="10800080" cy="86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679450" y="3726815"/>
            <a:ext cx="10521950" cy="90868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1199515" y="4759960"/>
            <a:ext cx="1573530" cy="8324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3359785" y="4777105"/>
            <a:ext cx="1573530" cy="83248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5519420" y="4777105"/>
            <a:ext cx="1573530" cy="8324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7618730" y="4756785"/>
            <a:ext cx="1573530" cy="83248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9768205" y="4777105"/>
            <a:ext cx="1573530" cy="83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52"/>
          <a:stretch>
            <a:fillRect/>
          </a:stretch>
        </p:blipFill>
        <p:spPr>
          <a:xfrm>
            <a:off x="720090" y="843465"/>
            <a:ext cx="10800080" cy="239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3110476" y="1578250"/>
            <a:ext cx="380952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5472380" y="1578250"/>
            <a:ext cx="361904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7491428" y="1578250"/>
            <a:ext cx="371428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9520000" y="1578250"/>
            <a:ext cx="352380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3120000" y="2168906"/>
            <a:ext cx="361904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5139047" y="2168906"/>
            <a:ext cx="361904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auto">
          <a:xfrm>
            <a:off x="7158095" y="2168906"/>
            <a:ext cx="371428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auto">
          <a:xfrm>
            <a:off x="9177142" y="2168906"/>
            <a:ext cx="361904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0"/>
            </p:custDataLst>
          </p:nvPr>
        </p:nvSpPr>
        <p:spPr bwMode="auto">
          <a:xfrm>
            <a:off x="6320000" y="2769090"/>
            <a:ext cx="361904" cy="285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1"/>
            </p:custDataLst>
          </p:nvPr>
        </p:nvSpPr>
        <p:spPr bwMode="auto">
          <a:xfrm>
            <a:off x="8005714" y="2769090"/>
            <a:ext cx="361904" cy="29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34530"/>
            <a:ext cx="10800000" cy="2405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13"/>
            </p:custDataLst>
          </p:nvPr>
        </p:nvSpPr>
        <p:spPr bwMode="auto">
          <a:xfrm>
            <a:off x="3748571" y="4217154"/>
            <a:ext cx="295238" cy="2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14"/>
            </p:custDataLst>
          </p:nvPr>
        </p:nvSpPr>
        <p:spPr bwMode="auto">
          <a:xfrm>
            <a:off x="2367619" y="5362459"/>
            <a:ext cx="2714285" cy="314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1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4929523" y="3203213"/>
            <a:ext cx="152380" cy="247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4910476" y="3927881"/>
            <a:ext cx="219047" cy="2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7862857" y="3203213"/>
            <a:ext cx="228572" cy="247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262857" y="3927881"/>
            <a:ext cx="238095" cy="2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262857" y="3203213"/>
            <a:ext cx="228571" cy="247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0705"/>
            <a:ext cx="10800000" cy="1657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5920000" y="4685482"/>
            <a:ext cx="1047619" cy="323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2" grpId="0" bldLvl="0" animBg="1"/>
      <p:bldP spid="4" grpId="0" bldLvl="0" animBg="1"/>
      <p:bldP spid="5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2023-08-14T12:52:09Z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