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4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66820" y="2995295"/>
            <a:ext cx="46577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77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1670"/>
            <a:ext cx="10800000" cy="3480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529715" y="3179445"/>
            <a:ext cx="7349490" cy="155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891428" y="4937374"/>
            <a:ext cx="7219047" cy="314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802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1738981"/>
            <a:ext cx="333334" cy="314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63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0481904" y="5862145"/>
            <a:ext cx="333334" cy="315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3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39047" y="2671194"/>
            <a:ext cx="9790476" cy="334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3377601"/>
            <a:ext cx="1552380" cy="324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2023-08-14T13:53:30Z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