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9" r:id="rId3"/>
    <p:sldId id="370" r:id="rId4"/>
    <p:sldId id="371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image" Target="../media/image6.png"/><Relationship Id="rId26" Type="http://schemas.openxmlformats.org/officeDocument/2006/relationships/image" Target="../media/image14.png"/><Relationship Id="rId3" Type="http://schemas.openxmlformats.org/officeDocument/2006/relationships/tags" Target="../tags/tag5.xml"/><Relationship Id="rId21" Type="http://schemas.openxmlformats.org/officeDocument/2006/relationships/image" Target="../media/image9.png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tags" Target="../tags/tag4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image" Target="../media/image12.png"/><Relationship Id="rId5" Type="http://schemas.openxmlformats.org/officeDocument/2006/relationships/tags" Target="../tags/tag7.xml"/><Relationship Id="rId15" Type="http://schemas.openxmlformats.org/officeDocument/2006/relationships/slideLayout" Target="../slideLayouts/slideLayout1.xml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10" Type="http://schemas.openxmlformats.org/officeDocument/2006/relationships/tags" Target="../tags/tag12.xml"/><Relationship Id="rId19" Type="http://schemas.openxmlformats.org/officeDocument/2006/relationships/image" Target="../media/image7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image" Target="../media/image10.png"/><Relationship Id="rId27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image" Target="../media/image20.png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image" Target="../media/image19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image" Target="../media/image18.png"/><Relationship Id="rId5" Type="http://schemas.openxmlformats.org/officeDocument/2006/relationships/tags" Target="../tags/tag21.xml"/><Relationship Id="rId10" Type="http://schemas.openxmlformats.org/officeDocument/2006/relationships/image" Target="../media/image17.png"/><Relationship Id="rId4" Type="http://schemas.openxmlformats.org/officeDocument/2006/relationships/tags" Target="../tags/tag20.xml"/><Relationship Id="rId9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33545" y="3000375"/>
            <a:ext cx="37242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95325" y="4364990"/>
            <a:ext cx="10516870" cy="1024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271270" y="5478780"/>
            <a:ext cx="9979660" cy="8388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19605" y="2493010"/>
            <a:ext cx="1808480" cy="4375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919605" y="3052445"/>
            <a:ext cx="1988820" cy="5505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880100" y="2439670"/>
            <a:ext cx="1803400" cy="4908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5447665" y="3088005"/>
            <a:ext cx="1831340" cy="466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9408160" y="2373073"/>
            <a:ext cx="1656080" cy="5574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9361170" y="3010535"/>
            <a:ext cx="1703070" cy="5600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2279650" y="3674110"/>
            <a:ext cx="1723390" cy="4972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8760460" y="3689985"/>
            <a:ext cx="1844040" cy="4794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99515" y="5437505"/>
            <a:ext cx="894080" cy="8801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3287395" y="5461635"/>
            <a:ext cx="1574800" cy="8324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5447665" y="5478780"/>
            <a:ext cx="1574800" cy="8324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7536180" y="5449570"/>
            <a:ext cx="1574800" cy="8324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9676130" y="5459095"/>
            <a:ext cx="1574800" cy="83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06"/>
          <a:stretch>
            <a:fillRect/>
          </a:stretch>
        </p:blipFill>
        <p:spPr>
          <a:xfrm>
            <a:off x="720090" y="844100"/>
            <a:ext cx="10800080" cy="204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2043809" y="2434720"/>
            <a:ext cx="361904" cy="304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4739047" y="2434720"/>
            <a:ext cx="361904" cy="304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7091428" y="2434720"/>
            <a:ext cx="371428" cy="304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9796190" y="2434720"/>
            <a:ext cx="352380" cy="304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1140"/>
            <a:ext cx="10800000" cy="250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35955" y="3717290"/>
            <a:ext cx="443230" cy="420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960235" y="4940935"/>
            <a:ext cx="443230" cy="4203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583430" y="4293235"/>
            <a:ext cx="433070" cy="414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8786666" y="1906471"/>
            <a:ext cx="723809" cy="333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2023-08-14T14:16:45Z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