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73" r:id="rId4"/>
    <p:sldId id="371" r:id="rId5"/>
    <p:sldId id="370" r:id="rId6"/>
    <p:sldId id="367" r:id="rId7"/>
    <p:sldId id="366" r:id="rId8"/>
    <p:sldId id="365" r:id="rId9"/>
  </p:sldIdLst>
  <p:sldSz cx="12192000" cy="6858000"/>
  <p:notesSz cx="6858000" cy="9144000"/>
  <p:custDataLst>
    <p:tags r:id="rId1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image" Target="../media/image14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13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14700" y="3014345"/>
            <a:ext cx="556260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5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763905"/>
            <a:ext cx="10054590" cy="3301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4044950"/>
            <a:ext cx="10054590" cy="2762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7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58095" y="1076991"/>
            <a:ext cx="828571" cy="334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86666" y="1668758"/>
            <a:ext cx="895238" cy="334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643809" y="1668758"/>
            <a:ext cx="695238" cy="295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881904" y="2823659"/>
            <a:ext cx="380952" cy="334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415238" y="4007194"/>
            <a:ext cx="380952" cy="334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23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09385"/>
            <a:ext cx="10800000" cy="524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55180"/>
            <a:ext cx="10800000" cy="3014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5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5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48571" y="1716005"/>
            <a:ext cx="704761" cy="305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77142" y="1716005"/>
            <a:ext cx="704761" cy="305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15238" y="1716005"/>
            <a:ext cx="695238" cy="305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396190" y="3804943"/>
            <a:ext cx="361904" cy="295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748571" y="3804943"/>
            <a:ext cx="352380" cy="295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091428" y="3804943"/>
            <a:ext cx="361905" cy="295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434285" y="3804943"/>
            <a:ext cx="361905" cy="295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0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72380" y="1124779"/>
            <a:ext cx="257142" cy="257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39915"/>
            <a:ext cx="10800000" cy="2420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3053333" y="4759847"/>
            <a:ext cx="333333" cy="314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8272380" y="4759847"/>
            <a:ext cx="333333" cy="314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8948571" y="5360222"/>
            <a:ext cx="333333" cy="314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36</cp:revision>
  <dcterms:created xsi:type="dcterms:W3CDTF">2015-09-16T06:52:00Z</dcterms:created>
  <dcterms:modified xsi:type="dcterms:W3CDTF">2023-08-14T14:22:15Z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