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2"/>
    <p:sldId id="369" r:id="rId3"/>
    <p:sldId id="370" r:id="rId4"/>
    <p:sldId id="371" r:id="rId5"/>
  </p:sldIdLst>
  <p:sldSz cx="12192000" cy="6858000"/>
  <p:notesSz cx="6858000" cy="9144000"/>
  <p:custDataLst>
    <p:tags r:id="rId6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83" d="100"/>
          <a:sy n="83" d="100"/>
        </p:scale>
        <p:origin x="202" y="6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gs" Target="tags/tag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11.xml"/><Relationship Id="rId13" Type="http://schemas.openxmlformats.org/officeDocument/2006/relationships/image" Target="../media/image8.png"/><Relationship Id="rId3" Type="http://schemas.openxmlformats.org/officeDocument/2006/relationships/tags" Target="../tags/tag6.xml"/><Relationship Id="rId7" Type="http://schemas.openxmlformats.org/officeDocument/2006/relationships/tags" Target="../tags/tag10.xml"/><Relationship Id="rId12" Type="http://schemas.openxmlformats.org/officeDocument/2006/relationships/image" Target="../media/image7.png"/><Relationship Id="rId2" Type="http://schemas.openxmlformats.org/officeDocument/2006/relationships/tags" Target="../tags/tag5.xml"/><Relationship Id="rId1" Type="http://schemas.openxmlformats.org/officeDocument/2006/relationships/tags" Target="../tags/tag4.xml"/><Relationship Id="rId6" Type="http://schemas.openxmlformats.org/officeDocument/2006/relationships/tags" Target="../tags/tag9.xml"/><Relationship Id="rId11" Type="http://schemas.openxmlformats.org/officeDocument/2006/relationships/image" Target="../media/image6.png"/><Relationship Id="rId5" Type="http://schemas.openxmlformats.org/officeDocument/2006/relationships/tags" Target="../tags/tag8.xml"/><Relationship Id="rId10" Type="http://schemas.openxmlformats.org/officeDocument/2006/relationships/image" Target="../media/image5.png"/><Relationship Id="rId4" Type="http://schemas.openxmlformats.org/officeDocument/2006/relationships/tags" Target="../tags/tag7.xml"/><Relationship Id="rId9" Type="http://schemas.openxmlformats.org/officeDocument/2006/relationships/slideLayout" Target="../slideLayouts/slideLayout1.xml"/><Relationship Id="rId14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tags" Target="../tags/tag19.xml"/><Relationship Id="rId3" Type="http://schemas.openxmlformats.org/officeDocument/2006/relationships/tags" Target="../tags/tag14.xml"/><Relationship Id="rId7" Type="http://schemas.openxmlformats.org/officeDocument/2006/relationships/tags" Target="../tags/tag18.xml"/><Relationship Id="rId12" Type="http://schemas.openxmlformats.org/officeDocument/2006/relationships/image" Target="../media/image11.png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tags" Target="../tags/tag17.xml"/><Relationship Id="rId11" Type="http://schemas.openxmlformats.org/officeDocument/2006/relationships/image" Target="../media/image10.png"/><Relationship Id="rId5" Type="http://schemas.openxmlformats.org/officeDocument/2006/relationships/tags" Target="../tags/tag16.xml"/><Relationship Id="rId10" Type="http://schemas.openxmlformats.org/officeDocument/2006/relationships/slideLayout" Target="../slideLayouts/slideLayout1.xml"/><Relationship Id="rId4" Type="http://schemas.openxmlformats.org/officeDocument/2006/relationships/tags" Target="../tags/tag15.xml"/><Relationship Id="rId9" Type="http://schemas.openxmlformats.org/officeDocument/2006/relationships/tags" Target="../tags/tag20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tags" Target="../tags/tag21.xml"/><Relationship Id="rId6" Type="http://schemas.openxmlformats.org/officeDocument/2006/relationships/image" Target="../media/image12.png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2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3381375" y="2277745"/>
            <a:ext cx="5429250" cy="866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4004945" y="3669665"/>
            <a:ext cx="4181475" cy="809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245"/>
            <a:ext cx="10800000" cy="27481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2"/>
            </p:custDataLst>
          </p:nvPr>
        </p:nvSpPr>
        <p:spPr bwMode="auto">
          <a:xfrm>
            <a:off x="9192260" y="764540"/>
            <a:ext cx="2454910" cy="7327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3"/>
            </p:custDataLst>
          </p:nvPr>
        </p:nvSpPr>
        <p:spPr bwMode="auto">
          <a:xfrm>
            <a:off x="7110476" y="1883100"/>
            <a:ext cx="380952" cy="3244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720090" y="3717290"/>
            <a:ext cx="10862310" cy="106172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1271270" y="4904105"/>
            <a:ext cx="10525760" cy="847090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3"/>
          <a:stretch>
            <a:fillRect/>
          </a:stretch>
        </p:blipFill>
        <p:spPr>
          <a:xfrm>
            <a:off x="1199515" y="4869180"/>
            <a:ext cx="1716405" cy="9080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13"/>
          <a:stretch>
            <a:fillRect/>
          </a:stretch>
        </p:blipFill>
        <p:spPr>
          <a:xfrm>
            <a:off x="3791585" y="4876800"/>
            <a:ext cx="1716405" cy="90805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13"/>
          <a:stretch>
            <a:fillRect/>
          </a:stretch>
        </p:blipFill>
        <p:spPr>
          <a:xfrm>
            <a:off x="6383655" y="4876800"/>
            <a:ext cx="1716405" cy="90805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8616315" y="4896485"/>
            <a:ext cx="3293745" cy="8585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903"/>
          <a:stretch>
            <a:fillRect/>
          </a:stretch>
        </p:blipFill>
        <p:spPr>
          <a:xfrm>
            <a:off x="720090" y="772345"/>
            <a:ext cx="10800080" cy="27074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4" name="矩形 13"/>
          <p:cNvSpPr/>
          <p:nvPr>
            <p:custDataLst>
              <p:tags r:id="rId2"/>
            </p:custDataLst>
          </p:nvPr>
        </p:nvSpPr>
        <p:spPr bwMode="auto">
          <a:xfrm>
            <a:off x="5272380" y="1754455"/>
            <a:ext cx="352380" cy="2858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>
            <p:custDataLst>
              <p:tags r:id="rId3"/>
            </p:custDataLst>
          </p:nvPr>
        </p:nvSpPr>
        <p:spPr bwMode="auto">
          <a:xfrm>
            <a:off x="8481904" y="1754455"/>
            <a:ext cx="342857" cy="2954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>
            <p:custDataLst>
              <p:tags r:id="rId4"/>
            </p:custDataLst>
          </p:nvPr>
        </p:nvSpPr>
        <p:spPr bwMode="auto">
          <a:xfrm>
            <a:off x="4596190" y="2812237"/>
            <a:ext cx="371428" cy="2858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>
            <p:custDataLst>
              <p:tags r:id="rId5"/>
            </p:custDataLst>
          </p:nvPr>
        </p:nvSpPr>
        <p:spPr bwMode="auto">
          <a:xfrm>
            <a:off x="7796190" y="2812237"/>
            <a:ext cx="371428" cy="2858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411670"/>
            <a:ext cx="10800000" cy="30680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7"/>
            </p:custDataLst>
          </p:nvPr>
        </p:nvSpPr>
        <p:spPr bwMode="auto">
          <a:xfrm>
            <a:off x="10481904" y="4774208"/>
            <a:ext cx="380952" cy="3239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8"/>
            </p:custDataLst>
          </p:nvPr>
        </p:nvSpPr>
        <p:spPr bwMode="auto">
          <a:xfrm>
            <a:off x="10481904" y="5384016"/>
            <a:ext cx="380952" cy="3334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9"/>
            </p:custDataLst>
          </p:nvPr>
        </p:nvSpPr>
        <p:spPr bwMode="auto">
          <a:xfrm>
            <a:off x="10481904" y="6003352"/>
            <a:ext cx="380952" cy="3239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15" grpId="0" bldLvl="0" animBg="1"/>
      <p:bldP spid="16" grpId="0" bldLvl="0" animBg="1"/>
      <p:bldP spid="17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235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>
            <p:custDataLst>
              <p:tags r:id="rId2"/>
            </p:custDataLst>
          </p:nvPr>
        </p:nvSpPr>
        <p:spPr bwMode="auto">
          <a:xfrm>
            <a:off x="4015238" y="2612028"/>
            <a:ext cx="1342857" cy="3051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3"/>
            </p:custDataLst>
          </p:nvPr>
        </p:nvSpPr>
        <p:spPr bwMode="auto">
          <a:xfrm>
            <a:off x="9910476" y="2592958"/>
            <a:ext cx="380952" cy="3241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4"/>
            </p:custDataLst>
          </p:nvPr>
        </p:nvSpPr>
        <p:spPr bwMode="auto">
          <a:xfrm>
            <a:off x="8120000" y="3822979"/>
            <a:ext cx="380952" cy="3241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9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TNjM2EwNWJlZTJhNGZjOTUwNGJmNTFmZWFlMWExNzk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1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36</cp:revision>
  <dcterms:created xsi:type="dcterms:W3CDTF">2015-09-16T06:52:00Z</dcterms:created>
  <dcterms:modified xsi:type="dcterms:W3CDTF">2023-08-14T13:45:42Z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