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0" r:id="rId4"/>
    <p:sldId id="368" r:id="rId5"/>
    <p:sldId id="366" r:id="rId6"/>
    <p:sldId id="365" r:id="rId7"/>
    <p:sldId id="364" r:id="rId8"/>
  </p:sldIdLst>
  <p:sldSz cx="12192000" cy="6858000"/>
  <p:notesSz cx="6858000" cy="9144000"/>
  <p:custDataLst>
    <p:tags r:id="rId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61995" y="2971800"/>
            <a:ext cx="5667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1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844865"/>
            <a:ext cx="10800000" cy="19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29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178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