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1" r:id="rId3"/>
    <p:sldId id="366" r:id="rId4"/>
    <p:sldId id="372" r:id="rId5"/>
  </p:sldIdLst>
  <p:sldSz cx="12192000" cy="6858000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8.png"/><Relationship Id="rId3" Type="http://schemas.openxmlformats.org/officeDocument/2006/relationships/tags" Target="../tags/tag5.xml"/><Relationship Id="rId21" Type="http://schemas.openxmlformats.org/officeDocument/2006/relationships/image" Target="../media/image11.png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image" Target="../media/image7.png"/><Relationship Id="rId2" Type="http://schemas.openxmlformats.org/officeDocument/2006/relationships/tags" Target="../tags/tag4.xml"/><Relationship Id="rId16" Type="http://schemas.openxmlformats.org/officeDocument/2006/relationships/image" Target="../media/image6.png"/><Relationship Id="rId20" Type="http://schemas.openxmlformats.org/officeDocument/2006/relationships/image" Target="../media/image10.png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24" Type="http://schemas.openxmlformats.org/officeDocument/2006/relationships/image" Target="../media/image14.png"/><Relationship Id="rId5" Type="http://schemas.openxmlformats.org/officeDocument/2006/relationships/tags" Target="../tags/tag7.xml"/><Relationship Id="rId15" Type="http://schemas.openxmlformats.org/officeDocument/2006/relationships/image" Target="../media/image5.png"/><Relationship Id="rId23" Type="http://schemas.openxmlformats.org/officeDocument/2006/relationships/image" Target="../media/image13.png"/><Relationship Id="rId10" Type="http://schemas.openxmlformats.org/officeDocument/2006/relationships/tags" Target="../tags/tag12.xml"/><Relationship Id="rId19" Type="http://schemas.openxmlformats.org/officeDocument/2006/relationships/image" Target="../media/image9.png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image" Target="../media/image4.png"/><Relationship Id="rId22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23945" y="3023870"/>
            <a:ext cx="494347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5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95325" y="3860800"/>
            <a:ext cx="11028680" cy="11861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271270" y="5157470"/>
            <a:ext cx="10879455" cy="9423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271270" y="5147945"/>
            <a:ext cx="1699260" cy="898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3647440" y="5147945"/>
            <a:ext cx="1699260" cy="8985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6023610" y="5162550"/>
            <a:ext cx="1699260" cy="8985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8400415" y="5147945"/>
            <a:ext cx="1699260" cy="8985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685780" y="5134610"/>
            <a:ext cx="956945" cy="9004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919605" y="2474595"/>
            <a:ext cx="1616710" cy="49974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1919605" y="3162935"/>
            <a:ext cx="1932940" cy="4730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5231765" y="2497455"/>
            <a:ext cx="2062480" cy="49911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5231765" y="3129915"/>
            <a:ext cx="2418080" cy="5975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8976360" y="2501265"/>
            <a:ext cx="1906270" cy="4730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8986520" y="3129915"/>
            <a:ext cx="2298700" cy="525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2956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15238" y="2510989"/>
            <a:ext cx="685714" cy="305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00952" y="3149935"/>
            <a:ext cx="695238" cy="305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55180"/>
            <a:ext cx="10800000" cy="3268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1520190" y="6337935"/>
            <a:ext cx="4497705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5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1405714" y="3309373"/>
            <a:ext cx="3685714" cy="314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2415238" y="4587772"/>
            <a:ext cx="3723809" cy="333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2023-08-14T14:53:45Z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