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409" r:id="rId3"/>
    <p:sldId id="410" r:id="rId4"/>
    <p:sldId id="411" r:id="rId5"/>
    <p:sldId id="383" r:id="rId6"/>
    <p:sldId id="382" r:id="rId7"/>
    <p:sldId id="381" r:id="rId8"/>
    <p:sldId id="380" r:id="rId9"/>
    <p:sldId id="378" r:id="rId10"/>
    <p:sldId id="377" r:id="rId11"/>
    <p:sldId id="375" r:id="rId12"/>
    <p:sldId id="373" r:id="rId13"/>
    <p:sldId id="371" r:id="rId14"/>
    <p:sldId id="368" r:id="rId15"/>
    <p:sldId id="366" r:id="rId16"/>
    <p:sldId id="412" r:id="rId17"/>
    <p:sldId id="413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8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36.xml"/><Relationship Id="rId7" Type="http://schemas.openxmlformats.org/officeDocument/2006/relationships/image" Target="../media/image25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3.png"/><Relationship Id="rId5" Type="http://schemas.openxmlformats.org/officeDocument/2006/relationships/tags" Target="../tags/tag12.xml"/><Relationship Id="rId10" Type="http://schemas.openxmlformats.org/officeDocument/2006/relationships/image" Target="../media/image12.png"/><Relationship Id="rId4" Type="http://schemas.openxmlformats.org/officeDocument/2006/relationships/tags" Target="../tags/tag11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12.png"/><Relationship Id="rId4" Type="http://schemas.openxmlformats.org/officeDocument/2006/relationships/tags" Target="../tags/tag18.xml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9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02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2430750"/>
            <a:ext cx="5390476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380"/>
            <a:ext cx="10800000" cy="135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3205714" y="3788464"/>
            <a:ext cx="7028571" cy="34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50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3094470"/>
            <a:ext cx="238095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357060"/>
            <a:ext cx="10800000" cy="284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498463" y="4339248"/>
            <a:ext cx="352380" cy="32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574654" y="5741013"/>
            <a:ext cx="247619" cy="200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190" y="2470280"/>
            <a:ext cx="1800000" cy="334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904" y="2470280"/>
            <a:ext cx="1809523" cy="324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6380"/>
            <a:ext cx="10800000" cy="266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9765130" y="3139664"/>
            <a:ext cx="1114284" cy="32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993701" y="3808326"/>
            <a:ext cx="1085714" cy="32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3955606" y="3808326"/>
            <a:ext cx="2533333" cy="32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307987" y="4486540"/>
            <a:ext cx="1476190" cy="31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848909"/>
            <a:ext cx="107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525359"/>
            <a:ext cx="31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202245"/>
            <a:ext cx="10800000" cy="127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5434780"/>
            <a:ext cx="10800000" cy="70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4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6190" y="1181577"/>
            <a:ext cx="238095" cy="25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1143472"/>
            <a:ext cx="752379" cy="31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05714" y="1143472"/>
            <a:ext cx="752380" cy="31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86550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8053333" y="3201006"/>
            <a:ext cx="400001" cy="352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3215238" y="5299380"/>
            <a:ext cx="723809" cy="324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124400"/>
            <a:ext cx="10800000" cy="321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1196340"/>
            <a:ext cx="9468485" cy="318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268545"/>
            <a:ext cx="10800000" cy="392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5415" y="1221105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1360" y="1772920"/>
            <a:ext cx="2479675" cy="842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91360" y="2614930"/>
            <a:ext cx="2227580" cy="885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950085" y="3703955"/>
            <a:ext cx="2379980" cy="7423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456045" y="1763395"/>
            <a:ext cx="2547620" cy="80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456045" y="2708910"/>
            <a:ext cx="2875280" cy="808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456045" y="3716655"/>
            <a:ext cx="2331720" cy="76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11450" y="1772285"/>
            <a:ext cx="925830" cy="908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087620" y="1772285"/>
            <a:ext cx="925830" cy="908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35505" y="2924810"/>
            <a:ext cx="1652270" cy="913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951855" y="2924810"/>
            <a:ext cx="925830" cy="908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84104" y="2924809"/>
            <a:ext cx="881153" cy="8642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79875" y="4004945"/>
            <a:ext cx="92583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79690" y="1052195"/>
            <a:ext cx="1652270" cy="9131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11300" y="2165985"/>
            <a:ext cx="1664970" cy="919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239510" y="2192655"/>
            <a:ext cx="1652270" cy="913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95550" y="3284855"/>
            <a:ext cx="92583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/>
          <a:srcRect r="5549"/>
          <a:stretch/>
        </p:blipFill>
        <p:spPr>
          <a:xfrm>
            <a:off x="4224020" y="3284855"/>
            <a:ext cx="874453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095" y="2648653"/>
            <a:ext cx="380952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3334557"/>
            <a:ext cx="371428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177142" y="2658180"/>
            <a:ext cx="390476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5539047" y="3334557"/>
            <a:ext cx="380952" cy="3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8939047" y="2648653"/>
            <a:ext cx="390476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8596190" y="3334557"/>
            <a:ext cx="371428" cy="3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91428" y="2716303"/>
            <a:ext cx="361904" cy="6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523" y="2620986"/>
            <a:ext cx="238095" cy="25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99705" y="2530475"/>
            <a:ext cx="68199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24761" y="2582859"/>
            <a:ext cx="733333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91428" y="3431182"/>
            <a:ext cx="361904" cy="6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29523" y="3335865"/>
            <a:ext cx="238095" cy="25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15238" y="3326333"/>
            <a:ext cx="723809" cy="333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34285" y="3297738"/>
            <a:ext cx="723810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815238" y="4041211"/>
            <a:ext cx="123809" cy="28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29523" y="4050743"/>
            <a:ext cx="247619" cy="25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05714" y="4050743"/>
            <a:ext cx="752380" cy="266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453333" y="4012616"/>
            <a:ext cx="714285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3126426"/>
            <a:ext cx="742857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3126426"/>
            <a:ext cx="742857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05714" y="3126426"/>
            <a:ext cx="742857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91428" y="3126426"/>
            <a:ext cx="742857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91428" y="1773829"/>
            <a:ext cx="390476" cy="31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45960" y="1742440"/>
            <a:ext cx="56642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00952" y="2442021"/>
            <a:ext cx="371428" cy="28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81904" y="2413384"/>
            <a:ext cx="390476" cy="31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48571" y="2422929"/>
            <a:ext cx="399999" cy="31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96190" y="2432475"/>
            <a:ext cx="371428" cy="29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58095" y="3062484"/>
            <a:ext cx="352380" cy="31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586666" y="3072030"/>
            <a:ext cx="342857" cy="31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10476" y="3091121"/>
            <a:ext cx="314285" cy="28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39047" y="3091121"/>
            <a:ext cx="323809" cy="28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197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2129523" y="3772708"/>
            <a:ext cx="400000" cy="34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2491428" y="4421569"/>
            <a:ext cx="400000" cy="34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4643809" y="5070430"/>
            <a:ext cx="400000" cy="34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2442042"/>
            <a:ext cx="400000" cy="34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72380" y="3091151"/>
            <a:ext cx="400000" cy="34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72380" y="3740260"/>
            <a:ext cx="400000" cy="34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2023-08-14T11:38:16Z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