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5" Type="http://schemas.openxmlformats.org/officeDocument/2006/relationships/image" Target="../media/image8.pn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10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9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12.png"/><Relationship Id="rId5" Type="http://schemas.openxmlformats.org/officeDocument/2006/relationships/tags" Target="../tags/tag28.xml"/><Relationship Id="rId10" Type="http://schemas.openxmlformats.org/officeDocument/2006/relationships/image" Target="../media/image11.png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6770" y="2277745"/>
            <a:ext cx="54578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71620" y="3597910"/>
            <a:ext cx="40481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9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9192260" y="836295"/>
            <a:ext cx="234823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7158095" y="1950439"/>
            <a:ext cx="295238" cy="24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22935" y="3766185"/>
            <a:ext cx="10619740" cy="1083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7125" y="4940935"/>
            <a:ext cx="10126980" cy="8045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55370" y="4906010"/>
            <a:ext cx="1587500" cy="839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215640" y="4940935"/>
            <a:ext cx="1587500" cy="839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375910" y="4940935"/>
            <a:ext cx="1587500" cy="8394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536180" y="4906010"/>
            <a:ext cx="1587500" cy="8394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696450" y="4940935"/>
            <a:ext cx="1587500" cy="83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60"/>
          <a:stretch>
            <a:fillRect/>
          </a:stretch>
        </p:blipFill>
        <p:spPr>
          <a:xfrm>
            <a:off x="720090" y="1060000"/>
            <a:ext cx="10800080" cy="191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8615238" y="1850658"/>
            <a:ext cx="333333" cy="29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0291428" y="1850658"/>
            <a:ext cx="371427" cy="29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3510476" y="2517806"/>
            <a:ext cx="361904" cy="29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5186666" y="2517806"/>
            <a:ext cx="361904" cy="29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8272380" y="2508275"/>
            <a:ext cx="342858" cy="30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9958095" y="2508275"/>
            <a:ext cx="361905" cy="30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2382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9"/>
            </p:custDataLst>
          </p:nvPr>
        </p:nvSpPr>
        <p:spPr bwMode="auto">
          <a:xfrm>
            <a:off x="4567619" y="4081924"/>
            <a:ext cx="380952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10"/>
            </p:custDataLst>
          </p:nvPr>
        </p:nvSpPr>
        <p:spPr bwMode="auto">
          <a:xfrm>
            <a:off x="4567619" y="4939449"/>
            <a:ext cx="380952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586666" y="2726717"/>
            <a:ext cx="380952" cy="32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187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072380" y="4716769"/>
            <a:ext cx="1676189" cy="30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05714" y="4716769"/>
            <a:ext cx="1704761" cy="30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4634285" y="5376223"/>
            <a:ext cx="676190" cy="31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8081904" y="5376223"/>
            <a:ext cx="371428" cy="31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0053333" y="5376223"/>
            <a:ext cx="666666" cy="31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