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image" Target="../media/image8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85820" y="2349500"/>
            <a:ext cx="54197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52545" y="3736975"/>
            <a:ext cx="44862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30"/>
          <a:stretch>
            <a:fillRect/>
          </a:stretch>
        </p:blipFill>
        <p:spPr>
          <a:xfrm>
            <a:off x="720090" y="972185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9264015" y="908685"/>
            <a:ext cx="230251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7129523" y="1993064"/>
            <a:ext cx="257142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95325" y="3789045"/>
            <a:ext cx="10974070" cy="1023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71270" y="5013325"/>
            <a:ext cx="10577830" cy="8559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99515" y="5013325"/>
            <a:ext cx="1699260" cy="898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503295" y="5000625"/>
            <a:ext cx="1699260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680075" y="4991100"/>
            <a:ext cx="1699260" cy="898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967980" y="5001260"/>
            <a:ext cx="1699260" cy="898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160635" y="5000625"/>
            <a:ext cx="1699260" cy="89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820471"/>
            <a:ext cx="380952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67619" y="1820471"/>
            <a:ext cx="390476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86666" y="2497341"/>
            <a:ext cx="380952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29523" y="2497341"/>
            <a:ext cx="380952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62857" y="3803415"/>
            <a:ext cx="371428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15238" y="3803415"/>
            <a:ext cx="371428" cy="295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10476" y="3803415"/>
            <a:ext cx="352380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53333" y="3803415"/>
            <a:ext cx="361905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948571" y="3803415"/>
            <a:ext cx="361904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81904" y="4384952"/>
            <a:ext cx="342857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224761" y="4404018"/>
            <a:ext cx="352380" cy="2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00952" y="4384952"/>
            <a:ext cx="371428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53333" y="4384952"/>
            <a:ext cx="371428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958095" y="4384952"/>
            <a:ext cx="333333" cy="295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367619" y="4956955"/>
            <a:ext cx="1057142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586666" y="4956955"/>
            <a:ext cx="1057141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168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596190" y="4397143"/>
            <a:ext cx="380952" cy="32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23570" y="4028440"/>
            <a:ext cx="1417320" cy="13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096000" y="3468370"/>
            <a:ext cx="5361305" cy="1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