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1" r:id="rId4"/>
    <p:sldId id="370" r:id="rId5"/>
    <p:sldId id="368" r:id="rId6"/>
    <p:sldId id="366" r:id="rId7"/>
    <p:sldId id="365" r:id="rId8"/>
    <p:sldId id="364" r:id="rId9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10" Type="http://schemas.openxmlformats.org/officeDocument/2006/relationships/image" Target="../media/image7.png"/><Relationship Id="rId4" Type="http://schemas.openxmlformats.org/officeDocument/2006/relationships/tags" Target="../tags/tag7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0" y="2976245"/>
            <a:ext cx="54864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7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3919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39"/>
          <a:stretch>
            <a:fillRect/>
          </a:stretch>
        </p:blipFill>
        <p:spPr>
          <a:xfrm>
            <a:off x="720090" y="4990465"/>
            <a:ext cx="10800080" cy="137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57"/>
          <a:stretch>
            <a:fillRect/>
          </a:stretch>
        </p:blipFill>
        <p:spPr>
          <a:xfrm>
            <a:off x="720090" y="913950"/>
            <a:ext cx="10800080" cy="1450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7100"/>
            <a:ext cx="10800000" cy="3372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1415415" y="1524635"/>
            <a:ext cx="10704830" cy="88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479425" y="2204720"/>
            <a:ext cx="10704830" cy="96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753659" y="2891770"/>
            <a:ext cx="10704761" cy="57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538394" y="3609320"/>
            <a:ext cx="10704761" cy="57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753659" y="4255115"/>
            <a:ext cx="10704761" cy="57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538480" y="4953635"/>
            <a:ext cx="10704830" cy="76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5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39047" y="1182435"/>
            <a:ext cx="257142" cy="258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2895"/>
            <a:ext cx="10800000" cy="317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377315" y="5100955"/>
            <a:ext cx="1013269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053333" y="5777335"/>
            <a:ext cx="8428570" cy="323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0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079875" y="1424305"/>
            <a:ext cx="5669280" cy="78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7939047" y="3443604"/>
            <a:ext cx="3447619" cy="57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81904" y="4111605"/>
            <a:ext cx="10704761" cy="57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681904" y="4779606"/>
            <a:ext cx="409523" cy="57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7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00952" y="1811556"/>
            <a:ext cx="390476" cy="333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00952" y="1811556"/>
            <a:ext cx="380952" cy="32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48571" y="5169780"/>
            <a:ext cx="2361904" cy="314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2023-08-14T13:13:27Z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