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9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6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19400" y="2990850"/>
            <a:ext cx="65532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2929523" y="1783482"/>
            <a:ext cx="295238" cy="248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4081904" y="3081855"/>
            <a:ext cx="1523809" cy="30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7129523" y="3081855"/>
            <a:ext cx="2028571" cy="30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4758095" y="3750134"/>
            <a:ext cx="657142" cy="29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8110476" y="3740588"/>
            <a:ext cx="1038095" cy="30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268545"/>
            <a:ext cx="10800000" cy="3561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4075615" y="3655579"/>
            <a:ext cx="714285" cy="305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6827996" y="3646031"/>
            <a:ext cx="704761" cy="315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9589901" y="3655579"/>
            <a:ext cx="704761" cy="305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5408948" y="4314401"/>
            <a:ext cx="695238" cy="305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9047" y="2448695"/>
            <a:ext cx="9790476" cy="304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865" y="3105785"/>
            <a:ext cx="1010666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865" y="3763645"/>
            <a:ext cx="1015555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86666" y="4430325"/>
            <a:ext cx="3904761" cy="314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2023-08-14T13:08:21Z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