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3" r:id="rId3"/>
    <p:sldId id="403" r:id="rId4"/>
    <p:sldId id="404" r:id="rId5"/>
    <p:sldId id="380" r:id="rId6"/>
    <p:sldId id="379" r:id="rId7"/>
    <p:sldId id="378" r:id="rId8"/>
    <p:sldId id="377" r:id="rId9"/>
    <p:sldId id="376" r:id="rId10"/>
    <p:sldId id="374" r:id="rId11"/>
    <p:sldId id="372" r:id="rId12"/>
    <p:sldId id="370" r:id="rId13"/>
    <p:sldId id="369" r:id="rId14"/>
    <p:sldId id="368" r:id="rId15"/>
    <p:sldId id="366" r:id="rId16"/>
    <p:sldId id="405" r:id="rId17"/>
    <p:sldId id="406" r:id="rId18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22.xml"/><Relationship Id="rId7" Type="http://schemas.openxmlformats.org/officeDocument/2006/relationships/image" Target="../media/image19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4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6.png"/><Relationship Id="rId5" Type="http://schemas.openxmlformats.org/officeDocument/2006/relationships/tags" Target="../tags/tag10.xml"/><Relationship Id="rId10" Type="http://schemas.openxmlformats.org/officeDocument/2006/relationships/image" Target="../media/image7.png"/><Relationship Id="rId4" Type="http://schemas.openxmlformats.org/officeDocument/2006/relationships/tags" Target="../tags/tag9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216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996380"/>
            <a:ext cx="10800000" cy="133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2528322" y="3148905"/>
            <a:ext cx="8895238" cy="343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233084" y="3787607"/>
            <a:ext cx="2400000" cy="3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34285" y="2346844"/>
            <a:ext cx="400000" cy="353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34285" y="2346844"/>
            <a:ext cx="400000" cy="353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9523" y="2996076"/>
            <a:ext cx="400001" cy="353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868360"/>
            <a:ext cx="10800000" cy="131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4990473" y="5021191"/>
            <a:ext cx="742857" cy="334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9904758" y="5030743"/>
            <a:ext cx="723810" cy="324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952377" y="5670727"/>
            <a:ext cx="380952" cy="324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7171425" y="5670727"/>
            <a:ext cx="1561904" cy="334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8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4223385" y="4652645"/>
            <a:ext cx="7391400" cy="7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5300980"/>
            <a:ext cx="1137285" cy="19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77142" y="3058839"/>
            <a:ext cx="6038095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706807"/>
            <a:ext cx="2742857" cy="343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0952" y="1791734"/>
            <a:ext cx="1457142" cy="324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77142" y="1791734"/>
            <a:ext cx="1447620" cy="324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92190"/>
            <a:ext cx="10800000" cy="257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6771425" y="2568600"/>
            <a:ext cx="400000" cy="34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487170" y="1052830"/>
            <a:ext cx="9793060" cy="407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15415" y="1196975"/>
            <a:ext cx="9534525" cy="397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124400"/>
            <a:ext cx="10800000" cy="4730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43025" y="1064260"/>
            <a:ext cx="9547860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00952" y="1917533"/>
            <a:ext cx="352380" cy="334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91428" y="1936634"/>
            <a:ext cx="723809" cy="34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96190" y="1936634"/>
            <a:ext cx="609523" cy="286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48571" y="2643397"/>
            <a:ext cx="352380" cy="334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96190" y="2643397"/>
            <a:ext cx="352379" cy="334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20000" y="2662498"/>
            <a:ext cx="304762" cy="286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81904" y="3369260"/>
            <a:ext cx="342857" cy="334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96190" y="3369260"/>
            <a:ext cx="342857" cy="334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05714" y="3388362"/>
            <a:ext cx="619047" cy="286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108575" y="1783715"/>
            <a:ext cx="1652270" cy="913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84105" y="1844675"/>
            <a:ext cx="925830" cy="908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655820" y="2996565"/>
            <a:ext cx="92583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052645"/>
            <a:ext cx="10800000" cy="4163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632440" y="1124585"/>
            <a:ext cx="925830" cy="908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560050" y="2348865"/>
            <a:ext cx="925830" cy="908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19420" y="2277110"/>
            <a:ext cx="925830" cy="908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57935" y="2305685"/>
            <a:ext cx="867410" cy="850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29995" y="3530600"/>
            <a:ext cx="864870" cy="8483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543925" y="3500755"/>
            <a:ext cx="1652270" cy="9131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27125" y="1108075"/>
            <a:ext cx="329057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53333" y="2641816"/>
            <a:ext cx="400000" cy="34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1904" y="2641816"/>
            <a:ext cx="400000" cy="34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24761" y="2641816"/>
            <a:ext cx="409523" cy="34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53333" y="3366994"/>
            <a:ext cx="400000" cy="34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81904" y="3366994"/>
            <a:ext cx="400000" cy="34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24761" y="3366994"/>
            <a:ext cx="399999" cy="34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53333" y="4092171"/>
            <a:ext cx="400000" cy="34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81904" y="4092171"/>
            <a:ext cx="400000" cy="34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24761" y="4092171"/>
            <a:ext cx="409523" cy="34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27125" y="1556385"/>
            <a:ext cx="8159115" cy="257683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367530" y="1915795"/>
            <a:ext cx="2807970" cy="180022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669665" y="1844040"/>
            <a:ext cx="3577590" cy="78422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034915" y="2491740"/>
            <a:ext cx="2140585" cy="70866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085080" y="3140075"/>
            <a:ext cx="2090420" cy="60198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5110476" y="4182172"/>
            <a:ext cx="1447619" cy="3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15238" y="2594053"/>
            <a:ext cx="380952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00952" y="2632219"/>
            <a:ext cx="209523" cy="267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05714" y="2594053"/>
            <a:ext cx="380952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39145" y="2641600"/>
            <a:ext cx="111125" cy="264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00952" y="3366913"/>
            <a:ext cx="371428" cy="29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86666" y="3557743"/>
            <a:ext cx="190476" cy="13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300952" y="3376455"/>
            <a:ext cx="361904" cy="29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167619" y="3414621"/>
            <a:ext cx="219047" cy="257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0000" y="2381995"/>
            <a:ext cx="1104761" cy="32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9523" y="2381995"/>
            <a:ext cx="1104761" cy="33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39047" y="2381995"/>
            <a:ext cx="1095238" cy="32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67619" y="3639558"/>
            <a:ext cx="371428" cy="32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67619" y="3639558"/>
            <a:ext cx="380952" cy="32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77142" y="3639558"/>
            <a:ext cx="380952" cy="32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4285" y="3663713"/>
            <a:ext cx="5923809" cy="343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0660"/>
            <a:ext cx="10800000" cy="123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5015238" y="4968036"/>
            <a:ext cx="3419047" cy="32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2023-08-14T11:27:30Z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