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71" r:id="rId3"/>
    <p:sldId id="372" r:id="rId4"/>
    <p:sldId id="373" r:id="rId5"/>
  </p:sldIdLst>
  <p:sldSz cx="12192000" cy="6858000"/>
  <p:notesSz cx="6858000" cy="9144000"/>
  <p:custDataLst>
    <p:tags r:id="rId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image" Target="../media/image6.png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12" Type="http://schemas.openxmlformats.org/officeDocument/2006/relationships/image" Target="../media/image5.png"/><Relationship Id="rId2" Type="http://schemas.openxmlformats.org/officeDocument/2006/relationships/tags" Target="../tags/tag5.xml"/><Relationship Id="rId16" Type="http://schemas.openxmlformats.org/officeDocument/2006/relationships/image" Target="../media/image9.png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15" Type="http://schemas.openxmlformats.org/officeDocument/2006/relationships/image" Target="../media/image8.png"/><Relationship Id="rId10" Type="http://schemas.openxmlformats.org/officeDocument/2006/relationships/tags" Target="../tags/tag13.xml"/><Relationship Id="rId4" Type="http://schemas.openxmlformats.org/officeDocument/2006/relationships/tags" Target="../tags/tag7.xml"/><Relationship Id="rId9" Type="http://schemas.openxmlformats.org/officeDocument/2006/relationships/tags" Target="../tags/tag12.xml"/><Relationship Id="rId1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6.xml"/><Relationship Id="rId7" Type="http://schemas.openxmlformats.org/officeDocument/2006/relationships/tags" Target="../tags/tag20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11" Type="http://schemas.openxmlformats.org/officeDocument/2006/relationships/image" Target="../media/image12.png"/><Relationship Id="rId5" Type="http://schemas.openxmlformats.org/officeDocument/2006/relationships/tags" Target="../tags/tag18.xml"/><Relationship Id="rId10" Type="http://schemas.openxmlformats.org/officeDocument/2006/relationships/image" Target="../media/image11.png"/><Relationship Id="rId4" Type="http://schemas.openxmlformats.org/officeDocument/2006/relationships/tags" Target="../tags/tag17.xml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11" Type="http://schemas.openxmlformats.org/officeDocument/2006/relationships/image" Target="../media/image15.png"/><Relationship Id="rId5" Type="http://schemas.openxmlformats.org/officeDocument/2006/relationships/tags" Target="../tags/tag25.xml"/><Relationship Id="rId10" Type="http://schemas.openxmlformats.org/officeDocument/2006/relationships/image" Target="../media/image14.png"/><Relationship Id="rId4" Type="http://schemas.openxmlformats.org/officeDocument/2006/relationships/tags" Target="../tags/tag24.xml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419475" y="2359025"/>
            <a:ext cx="5353050" cy="84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033520" y="3597910"/>
            <a:ext cx="412432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380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8832215" y="790575"/>
            <a:ext cx="2906395" cy="805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642620" y="4424045"/>
            <a:ext cx="10877550" cy="10585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271270" y="5589270"/>
            <a:ext cx="10410190" cy="825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137285" y="2204720"/>
            <a:ext cx="9888220" cy="209423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1564640" y="2835910"/>
            <a:ext cx="1362710" cy="953135"/>
          </a:xfrm>
          <a:prstGeom prst="line">
            <a:avLst/>
          </a:prstGeom>
          <a:ln w="12700">
            <a:solidFill>
              <a:srgbClr val="06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808605" y="2846070"/>
            <a:ext cx="1487170" cy="942975"/>
          </a:xfrm>
          <a:prstGeom prst="line">
            <a:avLst/>
          </a:prstGeom>
          <a:ln w="12700">
            <a:solidFill>
              <a:srgbClr val="06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1559560" y="2835910"/>
            <a:ext cx="2722245" cy="881380"/>
          </a:xfrm>
          <a:prstGeom prst="line">
            <a:avLst/>
          </a:prstGeom>
          <a:ln w="12700">
            <a:solidFill>
              <a:srgbClr val="06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366385" y="2835910"/>
            <a:ext cx="1377315" cy="953135"/>
          </a:xfrm>
          <a:prstGeom prst="line">
            <a:avLst/>
          </a:prstGeom>
          <a:ln w="12700">
            <a:solidFill>
              <a:srgbClr val="06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570345" y="2846070"/>
            <a:ext cx="1541780" cy="942975"/>
          </a:xfrm>
          <a:prstGeom prst="line">
            <a:avLst/>
          </a:prstGeom>
          <a:ln w="12700">
            <a:solidFill>
              <a:srgbClr val="06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5447665" y="2825750"/>
            <a:ext cx="2576195" cy="963295"/>
          </a:xfrm>
          <a:prstGeom prst="line">
            <a:avLst/>
          </a:prstGeom>
          <a:ln w="12700">
            <a:solidFill>
              <a:srgbClr val="06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9337675" y="2806065"/>
            <a:ext cx="1294765" cy="982980"/>
          </a:xfrm>
          <a:prstGeom prst="line">
            <a:avLst/>
          </a:prstGeom>
          <a:ln w="12700">
            <a:solidFill>
              <a:srgbClr val="06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9408160" y="2835910"/>
            <a:ext cx="1203325" cy="881380"/>
          </a:xfrm>
          <a:prstGeom prst="line">
            <a:avLst/>
          </a:prstGeom>
          <a:ln w="12700">
            <a:solidFill>
              <a:srgbClr val="06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271270" y="5573395"/>
            <a:ext cx="1587500" cy="83947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3464560" y="5572760"/>
            <a:ext cx="1587500" cy="83947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5658485" y="5570855"/>
            <a:ext cx="1587500" cy="83947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7852410" y="5570855"/>
            <a:ext cx="1587500" cy="83947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0076815" y="5560695"/>
            <a:ext cx="1587500" cy="839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03"/>
          <a:stretch>
            <a:fillRect/>
          </a:stretch>
        </p:blipFill>
        <p:spPr>
          <a:xfrm>
            <a:off x="720090" y="1203510"/>
            <a:ext cx="10800080" cy="1757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>
            <p:custDataLst>
              <p:tags r:id="rId2"/>
            </p:custDataLst>
          </p:nvPr>
        </p:nvSpPr>
        <p:spPr bwMode="auto">
          <a:xfrm>
            <a:off x="6262857" y="1939918"/>
            <a:ext cx="238095" cy="248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81140"/>
            <a:ext cx="10800000" cy="1850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2196190" y="4383025"/>
            <a:ext cx="1371428" cy="305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5396190" y="4383025"/>
            <a:ext cx="695238" cy="305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7072380" y="4383025"/>
            <a:ext cx="2380952" cy="305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9592310" y="1557020"/>
            <a:ext cx="1927860" cy="2038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6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0"/>
          <a:srcRect r="60884"/>
          <a:stretch>
            <a:fillRect/>
          </a:stretch>
        </p:blipFill>
        <p:spPr>
          <a:xfrm>
            <a:off x="1415415" y="2637155"/>
            <a:ext cx="2232025" cy="4597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rcRect l="39116"/>
          <a:stretch>
            <a:fillRect/>
          </a:stretch>
        </p:blipFill>
        <p:spPr>
          <a:xfrm>
            <a:off x="3647440" y="2637155"/>
            <a:ext cx="3474085" cy="459740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9992360" y="2997200"/>
            <a:ext cx="1456055" cy="125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688975" y="3644900"/>
            <a:ext cx="8443595" cy="163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13955"/>
            <a:ext cx="10800000" cy="2339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5262857" y="5317723"/>
            <a:ext cx="238095" cy="248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auto">
          <a:xfrm>
            <a:off x="8643809" y="5317723"/>
            <a:ext cx="295238" cy="248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2023-08-14T14:07:52Z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