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6.png"/><Relationship Id="rId3" Type="http://schemas.openxmlformats.org/officeDocument/2006/relationships/tags" Target="../tags/tag5.xml"/><Relationship Id="rId21" Type="http://schemas.openxmlformats.org/officeDocument/2006/relationships/image" Target="../media/image9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5.png"/><Relationship Id="rId2" Type="http://schemas.openxmlformats.org/officeDocument/2006/relationships/tags" Target="../tags/tag4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11.png"/><Relationship Id="rId10" Type="http://schemas.openxmlformats.org/officeDocument/2006/relationships/tags" Target="../tags/tag12.xml"/><Relationship Id="rId19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14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95445" y="2919095"/>
            <a:ext cx="38004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9605" y="1657350"/>
            <a:ext cx="2011680" cy="560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087620" y="1639570"/>
            <a:ext cx="1352550" cy="518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399780" y="1628775"/>
            <a:ext cx="1752600" cy="58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919605" y="2345690"/>
            <a:ext cx="1766570" cy="51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159375" y="2348865"/>
            <a:ext cx="2241550" cy="525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399780" y="2276475"/>
            <a:ext cx="2556510" cy="5810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5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4729523" y="4853696"/>
            <a:ext cx="380952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6577142" y="4853696"/>
            <a:ext cx="380952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8424761" y="4853696"/>
            <a:ext cx="390476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10291428" y="4853696"/>
            <a:ext cx="390476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auto">
          <a:xfrm>
            <a:off x="2034285" y="5492076"/>
            <a:ext cx="380952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auto">
          <a:xfrm>
            <a:off x="3891428" y="5492076"/>
            <a:ext cx="380952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auto">
          <a:xfrm>
            <a:off x="5786666" y="5492076"/>
            <a:ext cx="380952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1867867"/>
            <a:ext cx="361904" cy="28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3555" y="1868170"/>
            <a:ext cx="38481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43809" y="2668430"/>
            <a:ext cx="371428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48571" y="2668430"/>
            <a:ext cx="352380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9523" y="3478523"/>
            <a:ext cx="352380" cy="29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29523" y="3497584"/>
            <a:ext cx="352380" cy="27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81904" y="4298146"/>
            <a:ext cx="323809" cy="28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05714" y="4288616"/>
            <a:ext cx="333333" cy="29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2459048"/>
            <a:ext cx="1019047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3809" y="2459048"/>
            <a:ext cx="704761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3097716"/>
            <a:ext cx="352380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62857" y="3097716"/>
            <a:ext cx="704761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43809" y="3097716"/>
            <a:ext cx="1047619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43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386666" y="4381609"/>
            <a:ext cx="361904" cy="2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2396190" y="4372056"/>
            <a:ext cx="361904" cy="30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4748571" y="4372056"/>
            <a:ext cx="361904" cy="30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5758095" y="4381609"/>
            <a:ext cx="361904" cy="2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8110476" y="4372056"/>
            <a:ext cx="371428" cy="30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9129523" y="4372056"/>
            <a:ext cx="352380" cy="29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3053333" y="4992991"/>
            <a:ext cx="380952" cy="33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3062857" y="5652137"/>
            <a:ext cx="695238" cy="29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auto">
          <a:xfrm>
            <a:off x="5253333" y="5652137"/>
            <a:ext cx="1704761" cy="30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