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66770" y="2971800"/>
            <a:ext cx="54578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3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3260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96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