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8.png"/><Relationship Id="rId4" Type="http://schemas.openxmlformats.org/officeDocument/2006/relationships/tags" Target="../tags/tag12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90900" y="2852420"/>
            <a:ext cx="54102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7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1885"/>
            <a:ext cx="10800000" cy="285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2180377" y="6351640"/>
            <a:ext cx="228571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3875615" y="6351640"/>
            <a:ext cx="219047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389901" y="6351640"/>
            <a:ext cx="219047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066091" y="6351640"/>
            <a:ext cx="238095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8599425" y="6351640"/>
            <a:ext cx="161904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0000" y="1239633"/>
            <a:ext cx="447619" cy="258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95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5350"/>
            <a:ext cx="10800000" cy="304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294663" y="4399432"/>
            <a:ext cx="1742857" cy="30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75615" y="5038971"/>
            <a:ext cx="3552380" cy="30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9275615" y="5038971"/>
            <a:ext cx="2057142" cy="30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161329" y="5688055"/>
            <a:ext cx="400000" cy="28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5542282" y="5678510"/>
            <a:ext cx="2457142" cy="30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532758" y="6318049"/>
            <a:ext cx="685714" cy="30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2023-08-14T13:05:05Z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