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8.xml"/><Relationship Id="rId7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52595" y="3004820"/>
            <a:ext cx="36861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67619" y="3176158"/>
            <a:ext cx="723809" cy="324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0476" y="3176158"/>
            <a:ext cx="723809" cy="324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53333" y="3176158"/>
            <a:ext cx="714285" cy="324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202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3567619" y="5460256"/>
            <a:ext cx="1866666" cy="30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9624761" y="5460256"/>
            <a:ext cx="857143" cy="30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5238" y="2811985"/>
            <a:ext cx="695238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67619" y="3431670"/>
            <a:ext cx="676190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53333" y="4051354"/>
            <a:ext cx="1371428" cy="30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29523" y="4671039"/>
            <a:ext cx="1361904" cy="30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540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1568402"/>
            <a:ext cx="361904" cy="29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1568402"/>
            <a:ext cx="361904" cy="30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24761" y="1577951"/>
            <a:ext cx="361904" cy="29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4285" y="1568402"/>
            <a:ext cx="352380" cy="30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53333" y="1568402"/>
            <a:ext cx="352380" cy="30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05714" y="1577951"/>
            <a:ext cx="352380" cy="29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96190" y="2198639"/>
            <a:ext cx="352380" cy="28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15238" y="2208188"/>
            <a:ext cx="333333" cy="28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91428" y="2189089"/>
            <a:ext cx="352380" cy="30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00952" y="2217737"/>
            <a:ext cx="352380" cy="267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615238" y="2208188"/>
            <a:ext cx="304761" cy="28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948571" y="2189089"/>
            <a:ext cx="333333" cy="315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196190" y="2828875"/>
            <a:ext cx="352380" cy="276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124835" y="2772410"/>
            <a:ext cx="539115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891428" y="2819326"/>
            <a:ext cx="342857" cy="29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586666" y="2828875"/>
            <a:ext cx="371428" cy="28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05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5472380" y="3483009"/>
            <a:ext cx="714285" cy="295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1377142" y="4093544"/>
            <a:ext cx="2885714" cy="3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4234285" y="5343234"/>
            <a:ext cx="1380952" cy="30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5758095" y="5963309"/>
            <a:ext cx="1371428" cy="30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