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9" r:id="rId3"/>
    <p:sldId id="370" r:id="rId4"/>
    <p:sldId id="365" r:id="rId5"/>
    <p:sldId id="371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7.png"/><Relationship Id="rId5" Type="http://schemas.openxmlformats.org/officeDocument/2006/relationships/tags" Target="../tags/tag7.xml"/><Relationship Id="rId10" Type="http://schemas.openxmlformats.org/officeDocument/2006/relationships/image" Target="../media/image6.png"/><Relationship Id="rId4" Type="http://schemas.openxmlformats.org/officeDocument/2006/relationships/tags" Target="../tags/tag6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12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15" Type="http://schemas.openxmlformats.org/officeDocument/2006/relationships/image" Target="../media/image14.png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0500" y="3000375"/>
            <a:ext cx="41910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1405" y="2780665"/>
            <a:ext cx="1981200" cy="565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351405" y="3860800"/>
            <a:ext cx="1784350" cy="539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663565" y="2708910"/>
            <a:ext cx="1664970" cy="592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663565" y="3860800"/>
            <a:ext cx="1586230" cy="539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832215" y="2720975"/>
            <a:ext cx="1645920" cy="625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16315" y="3860800"/>
            <a:ext cx="2703830" cy="592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30"/>
          <a:stretch>
            <a:fillRect/>
          </a:stretch>
        </p:blipFill>
        <p:spPr>
          <a:xfrm>
            <a:off x="720090" y="3140895"/>
            <a:ext cx="10800080" cy="199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23570" y="794385"/>
            <a:ext cx="11217910" cy="1188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99515" y="2132965"/>
            <a:ext cx="10679430" cy="8674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37285" y="2098675"/>
            <a:ext cx="1779270" cy="941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369945" y="2091055"/>
            <a:ext cx="1779270" cy="941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673725" y="2092960"/>
            <a:ext cx="1779270" cy="941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896225" y="2091055"/>
            <a:ext cx="1779270" cy="941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200005" y="2091055"/>
            <a:ext cx="1779270" cy="94107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3215238" y="4650493"/>
            <a:ext cx="380952" cy="32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7081904" y="4640951"/>
            <a:ext cx="380952" cy="33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1830687"/>
            <a:ext cx="361904" cy="30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1830687"/>
            <a:ext cx="333333" cy="30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1428" y="1954720"/>
            <a:ext cx="352380" cy="5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1840228"/>
            <a:ext cx="361904" cy="28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53333" y="1830687"/>
            <a:ext cx="361904" cy="30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62857" y="1840228"/>
            <a:ext cx="361904" cy="28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15238" y="2508096"/>
            <a:ext cx="323809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24761" y="2508096"/>
            <a:ext cx="323809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58095" y="2508096"/>
            <a:ext cx="352380" cy="29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86666" y="2517637"/>
            <a:ext cx="333333" cy="28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53333" y="2508096"/>
            <a:ext cx="333333" cy="30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262857" y="2517637"/>
            <a:ext cx="361904" cy="28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20000" y="3166423"/>
            <a:ext cx="8876190" cy="32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r="2842"/>
          <a:stretch>
            <a:fillRect/>
          </a:stretch>
        </p:blipFill>
        <p:spPr>
          <a:xfrm>
            <a:off x="6887845" y="2637155"/>
            <a:ext cx="2952750" cy="622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r="58182"/>
          <a:stretch>
            <a:fillRect/>
          </a:stretch>
        </p:blipFill>
        <p:spPr>
          <a:xfrm>
            <a:off x="692785" y="3429000"/>
            <a:ext cx="2018665" cy="477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41818"/>
          <a:stretch>
            <a:fillRect/>
          </a:stretch>
        </p:blipFill>
        <p:spPr>
          <a:xfrm>
            <a:off x="2711450" y="3429000"/>
            <a:ext cx="2808605" cy="47752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272380" y="4859697"/>
            <a:ext cx="1371428" cy="30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