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2" r:id="rId4"/>
    <p:sldId id="373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image" Target="../media/image7.png"/><Relationship Id="rId3" Type="http://schemas.openxmlformats.org/officeDocument/2006/relationships/tags" Target="../tags/tag5.xml"/><Relationship Id="rId21" Type="http://schemas.openxmlformats.org/officeDocument/2006/relationships/image" Target="../media/image10.png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image" Target="../media/image6.png"/><Relationship Id="rId2" Type="http://schemas.openxmlformats.org/officeDocument/2006/relationships/tags" Target="../tags/tag4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image" Target="../media/image13.png"/><Relationship Id="rId5" Type="http://schemas.openxmlformats.org/officeDocument/2006/relationships/tags" Target="../tags/tag7.xml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10" Type="http://schemas.openxmlformats.org/officeDocument/2006/relationships/tags" Target="../tags/tag12.xml"/><Relationship Id="rId19" Type="http://schemas.openxmlformats.org/officeDocument/2006/relationships/image" Target="../media/image8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slideLayout" Target="../slideLayouts/slideLayout1.xml"/><Relationship Id="rId22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image" Target="../media/image15.png"/><Relationship Id="rId2" Type="http://schemas.openxmlformats.org/officeDocument/2006/relationships/tags" Target="../tags/tag17.xml"/><Relationship Id="rId16" Type="http://schemas.openxmlformats.org/officeDocument/2006/relationships/image" Target="../media/image14.png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image" Target="../media/image17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image" Target="../media/image16.png"/><Relationship Id="rId5" Type="http://schemas.openxmlformats.org/officeDocument/2006/relationships/tags" Target="../tags/tag34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3.xml"/><Relationship Id="rId9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71925" y="3014345"/>
            <a:ext cx="42481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23570" y="3933190"/>
            <a:ext cx="10957560" cy="1102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99515" y="5229225"/>
            <a:ext cx="10482580" cy="8553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199515" y="5182870"/>
            <a:ext cx="1623060" cy="858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431540" y="5182870"/>
            <a:ext cx="1623060" cy="8585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663565" y="5229225"/>
            <a:ext cx="1623060" cy="8585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823835" y="5182870"/>
            <a:ext cx="1623060" cy="8585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037445" y="5182870"/>
            <a:ext cx="1623060" cy="8585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36115" y="2564765"/>
            <a:ext cx="1457960" cy="4502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919605" y="3242310"/>
            <a:ext cx="2458720" cy="4972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735955" y="2564765"/>
            <a:ext cx="2021840" cy="5168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5735955" y="3284855"/>
            <a:ext cx="1894840" cy="469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9048115" y="2538095"/>
            <a:ext cx="1819910" cy="5435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9048115" y="3213100"/>
            <a:ext cx="1686560" cy="497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59"/>
          <a:stretch>
            <a:fillRect/>
          </a:stretch>
        </p:blipFill>
        <p:spPr>
          <a:xfrm>
            <a:off x="720090" y="988245"/>
            <a:ext cx="10800080" cy="190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2186666" y="1780217"/>
            <a:ext cx="685714" cy="29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2186666" y="2428599"/>
            <a:ext cx="685714" cy="30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4834285" y="1780217"/>
            <a:ext cx="704761" cy="29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4834285" y="2428599"/>
            <a:ext cx="695238" cy="30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7491428" y="1780217"/>
            <a:ext cx="695238" cy="29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auto">
          <a:xfrm>
            <a:off x="7491428" y="2428599"/>
            <a:ext cx="695238" cy="30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auto">
          <a:xfrm>
            <a:off x="10148571" y="1770682"/>
            <a:ext cx="695238" cy="3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9"/>
            </p:custDataLst>
          </p:nvPr>
        </p:nvSpPr>
        <p:spPr bwMode="auto">
          <a:xfrm>
            <a:off x="10139047" y="2428599"/>
            <a:ext cx="704761" cy="30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1140"/>
            <a:ext cx="10800000" cy="258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11"/>
            </p:custDataLst>
          </p:nvPr>
        </p:nvSpPr>
        <p:spPr bwMode="auto">
          <a:xfrm>
            <a:off x="7615238" y="4479473"/>
            <a:ext cx="1009523" cy="314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12"/>
            </p:custDataLst>
          </p:nvPr>
        </p:nvSpPr>
        <p:spPr bwMode="auto">
          <a:xfrm>
            <a:off x="3234285" y="5147520"/>
            <a:ext cx="695238" cy="295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13"/>
            </p:custDataLst>
          </p:nvPr>
        </p:nvSpPr>
        <p:spPr bwMode="auto">
          <a:xfrm>
            <a:off x="5424761" y="5147520"/>
            <a:ext cx="695238" cy="305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14"/>
            </p:custDataLst>
          </p:nvPr>
        </p:nvSpPr>
        <p:spPr bwMode="auto">
          <a:xfrm>
            <a:off x="7272380" y="5147520"/>
            <a:ext cx="2361904" cy="305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84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3425"/>
            <a:ext cx="10800000" cy="268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5424761" y="3769829"/>
            <a:ext cx="361904" cy="30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272380" y="3769829"/>
            <a:ext cx="695238" cy="30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2586666" y="5077743"/>
            <a:ext cx="1561904" cy="30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7291428" y="5077743"/>
            <a:ext cx="1933333" cy="31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0634285" y="5087290"/>
            <a:ext cx="714285" cy="30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1043809" y="5736473"/>
            <a:ext cx="361904" cy="30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>
            <a:off x="2558095" y="5736473"/>
            <a:ext cx="1352380" cy="30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