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7.png"/><Relationship Id="rId3" Type="http://schemas.openxmlformats.org/officeDocument/2006/relationships/tags" Target="../tags/tag5.xml"/><Relationship Id="rId21" Type="http://schemas.openxmlformats.org/officeDocument/2006/relationships/image" Target="../media/image10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6.png"/><Relationship Id="rId2" Type="http://schemas.openxmlformats.org/officeDocument/2006/relationships/tags" Target="../tags/tag4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10" Type="http://schemas.openxmlformats.org/officeDocument/2006/relationships/tags" Target="../tags/tag12.xml"/><Relationship Id="rId19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14.png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30.xml"/><Relationship Id="rId7" Type="http://schemas.openxmlformats.org/officeDocument/2006/relationships/image" Target="../media/image15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57675" y="3023870"/>
            <a:ext cx="36766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92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23570" y="3860800"/>
            <a:ext cx="11062970" cy="1131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99515" y="5156835"/>
            <a:ext cx="10640060" cy="8858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99515" y="5167630"/>
            <a:ext cx="1653540" cy="875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431540" y="5156835"/>
            <a:ext cx="1653540" cy="8750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695950" y="5167630"/>
            <a:ext cx="1653540" cy="875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967980" y="5156835"/>
            <a:ext cx="1653540" cy="875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200640" y="5156835"/>
            <a:ext cx="1653540" cy="875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19605" y="2423795"/>
            <a:ext cx="1948180" cy="514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919605" y="3117215"/>
            <a:ext cx="1977390" cy="5156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160010" y="2449830"/>
            <a:ext cx="2399030" cy="536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760460" y="2421255"/>
            <a:ext cx="2198370" cy="5010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160010" y="3098800"/>
            <a:ext cx="2399030" cy="5365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8760460" y="3081655"/>
            <a:ext cx="2298700" cy="61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8"/>
          <a:stretch>
            <a:fillRect/>
          </a:stretch>
        </p:blipFill>
        <p:spPr>
          <a:xfrm>
            <a:off x="720090" y="844100"/>
            <a:ext cx="10800080" cy="20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5415238" y="1717276"/>
            <a:ext cx="1028571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7777142" y="1736341"/>
            <a:ext cx="342858" cy="28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9453333" y="1717276"/>
            <a:ext cx="704761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5748571" y="2384561"/>
            <a:ext cx="695238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7767619" y="2384561"/>
            <a:ext cx="352380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9453333" y="2375029"/>
            <a:ext cx="695238" cy="314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330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9"/>
            </p:custDataLst>
          </p:nvPr>
        </p:nvSpPr>
        <p:spPr bwMode="auto">
          <a:xfrm>
            <a:off x="1386666" y="4370053"/>
            <a:ext cx="1361904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0"/>
            </p:custDataLst>
          </p:nvPr>
        </p:nvSpPr>
        <p:spPr bwMode="auto">
          <a:xfrm>
            <a:off x="4062857" y="4370053"/>
            <a:ext cx="1028571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11"/>
            </p:custDataLst>
          </p:nvPr>
        </p:nvSpPr>
        <p:spPr bwMode="auto">
          <a:xfrm>
            <a:off x="1386666" y="5697066"/>
            <a:ext cx="1704761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2"/>
            </p:custDataLst>
          </p:nvPr>
        </p:nvSpPr>
        <p:spPr bwMode="auto">
          <a:xfrm>
            <a:off x="4072380" y="5697066"/>
            <a:ext cx="1371428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5262857" y="2698956"/>
            <a:ext cx="1057142" cy="3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1877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396190" y="4661639"/>
            <a:ext cx="8961904" cy="32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3809" y="5319096"/>
            <a:ext cx="3390476" cy="33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