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71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6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tags" Target="../tags/tag15.xml"/><Relationship Id="rId18" Type="http://schemas.openxmlformats.org/officeDocument/2006/relationships/image" Target="../media/image7.png"/><Relationship Id="rId26" Type="http://schemas.openxmlformats.org/officeDocument/2006/relationships/image" Target="../media/image15.png"/><Relationship Id="rId3" Type="http://schemas.openxmlformats.org/officeDocument/2006/relationships/tags" Target="../tags/tag5.xml"/><Relationship Id="rId21" Type="http://schemas.openxmlformats.org/officeDocument/2006/relationships/image" Target="../media/image10.png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17" Type="http://schemas.openxmlformats.org/officeDocument/2006/relationships/image" Target="../media/image6.png"/><Relationship Id="rId25" Type="http://schemas.openxmlformats.org/officeDocument/2006/relationships/image" Target="../media/image14.png"/><Relationship Id="rId2" Type="http://schemas.openxmlformats.org/officeDocument/2006/relationships/tags" Target="../tags/tag4.xml"/><Relationship Id="rId16" Type="http://schemas.openxmlformats.org/officeDocument/2006/relationships/image" Target="../media/image5.png"/><Relationship Id="rId20" Type="http://schemas.openxmlformats.org/officeDocument/2006/relationships/image" Target="../media/image9.png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24" Type="http://schemas.openxmlformats.org/officeDocument/2006/relationships/image" Target="../media/image13.png"/><Relationship Id="rId5" Type="http://schemas.openxmlformats.org/officeDocument/2006/relationships/tags" Target="../tags/tag7.xml"/><Relationship Id="rId15" Type="http://schemas.openxmlformats.org/officeDocument/2006/relationships/image" Target="../media/image4.png"/><Relationship Id="rId23" Type="http://schemas.openxmlformats.org/officeDocument/2006/relationships/image" Target="../media/image12.png"/><Relationship Id="rId28" Type="http://schemas.openxmlformats.org/officeDocument/2006/relationships/image" Target="../media/image17.png"/><Relationship Id="rId10" Type="http://schemas.openxmlformats.org/officeDocument/2006/relationships/tags" Target="../tags/tag12.xml"/><Relationship Id="rId19" Type="http://schemas.openxmlformats.org/officeDocument/2006/relationships/image" Target="../media/image8.png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slideLayout" Target="../slideLayouts/slideLayout1.xml"/><Relationship Id="rId22" Type="http://schemas.openxmlformats.org/officeDocument/2006/relationships/image" Target="../media/image11.png"/><Relationship Id="rId27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71645" y="2919095"/>
            <a:ext cx="3648075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5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98690"/>
            <a:ext cx="10800000" cy="1869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600190" y="1772920"/>
            <a:ext cx="1795780" cy="492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3791585" y="2367280"/>
            <a:ext cx="2192020" cy="5181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7247890" y="2420620"/>
            <a:ext cx="1640840" cy="5054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2567305" y="3068955"/>
            <a:ext cx="1644650" cy="4464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1122045" y="4411345"/>
            <a:ext cx="1854200" cy="4451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1035685" y="5009515"/>
            <a:ext cx="1940560" cy="5588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3863340" y="4352925"/>
            <a:ext cx="1981200" cy="5588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4"/>
          <a:stretch>
            <a:fillRect/>
          </a:stretch>
        </p:blipFill>
        <p:spPr>
          <a:xfrm>
            <a:off x="3863340" y="5013325"/>
            <a:ext cx="1854200" cy="4921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6501130" y="4331335"/>
            <a:ext cx="1894840" cy="52514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6"/>
          <a:stretch>
            <a:fillRect/>
          </a:stretch>
        </p:blipFill>
        <p:spPr>
          <a:xfrm>
            <a:off x="6574790" y="4994275"/>
            <a:ext cx="1835150" cy="5581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7"/>
          <a:stretch>
            <a:fillRect/>
          </a:stretch>
        </p:blipFill>
        <p:spPr>
          <a:xfrm>
            <a:off x="9264015" y="4364990"/>
            <a:ext cx="1821180" cy="5651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8"/>
          <a:stretch>
            <a:fillRect/>
          </a:stretch>
        </p:blipFill>
        <p:spPr>
          <a:xfrm>
            <a:off x="9336405" y="5013960"/>
            <a:ext cx="1821180" cy="491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2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53333" y="2689444"/>
            <a:ext cx="295238" cy="114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19420" y="2580640"/>
            <a:ext cx="706120" cy="385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758095" y="2670361"/>
            <a:ext cx="552380" cy="257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205714" y="2641737"/>
            <a:ext cx="695238" cy="305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815238" y="3443211"/>
            <a:ext cx="352380" cy="47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691428" y="3338256"/>
            <a:ext cx="314285" cy="276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805714" y="3328715"/>
            <a:ext cx="466666" cy="267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196190" y="3319173"/>
            <a:ext cx="704761" cy="295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853333" y="3996610"/>
            <a:ext cx="209523" cy="295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521325" y="3987165"/>
            <a:ext cx="675005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7596190" y="4015693"/>
            <a:ext cx="885714" cy="314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9196190" y="3996610"/>
            <a:ext cx="704761" cy="295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bldLvl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8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81904" y="2639120"/>
            <a:ext cx="380952" cy="323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96190" y="3277389"/>
            <a:ext cx="380952" cy="323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9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29523" y="2364422"/>
            <a:ext cx="2552380" cy="314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15238" y="3651937"/>
            <a:ext cx="1390476" cy="295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81904" y="3651937"/>
            <a:ext cx="1390477" cy="295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748571" y="3651937"/>
            <a:ext cx="1399999" cy="295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386666" y="4290926"/>
            <a:ext cx="695238" cy="295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577142" y="4290926"/>
            <a:ext cx="695238" cy="295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758095" y="4290926"/>
            <a:ext cx="1714286" cy="295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2023-08-14T14:42:21Z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