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71" r:id="rId3"/>
    <p:sldId id="372" r:id="rId4"/>
    <p:sldId id="373" r:id="rId5"/>
  </p:sldIdLst>
  <p:sldSz cx="12192000" cy="6858000"/>
  <p:notesSz cx="6858000" cy="9144000"/>
  <p:custDataLst>
    <p:tags r:id="rId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13" Type="http://schemas.openxmlformats.org/officeDocument/2006/relationships/image" Target="../media/image6.png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12" Type="http://schemas.openxmlformats.org/officeDocument/2006/relationships/image" Target="../media/image5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15" Type="http://schemas.openxmlformats.org/officeDocument/2006/relationships/image" Target="../media/image8.png"/><Relationship Id="rId10" Type="http://schemas.openxmlformats.org/officeDocument/2006/relationships/tags" Target="../tags/tag13.xml"/><Relationship Id="rId4" Type="http://schemas.openxmlformats.org/officeDocument/2006/relationships/tags" Target="../tags/tag7.xml"/><Relationship Id="rId9" Type="http://schemas.openxmlformats.org/officeDocument/2006/relationships/tags" Target="../tags/tag12.xml"/><Relationship Id="rId1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6.xml"/><Relationship Id="rId7" Type="http://schemas.openxmlformats.org/officeDocument/2006/relationships/tags" Target="../tags/tag20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10" Type="http://schemas.openxmlformats.org/officeDocument/2006/relationships/image" Target="../media/image10.png"/><Relationship Id="rId4" Type="http://schemas.openxmlformats.org/officeDocument/2006/relationships/tags" Target="../tags/tag17.xml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28.xml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12" Type="http://schemas.openxmlformats.org/officeDocument/2006/relationships/image" Target="../media/image12.png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11" Type="http://schemas.openxmlformats.org/officeDocument/2006/relationships/image" Target="../media/image11.png"/><Relationship Id="rId5" Type="http://schemas.openxmlformats.org/officeDocument/2006/relationships/tags" Target="../tags/tag25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24.xml"/><Relationship Id="rId9" Type="http://schemas.openxmlformats.org/officeDocument/2006/relationships/tags" Target="../tags/tag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362325" y="2282825"/>
            <a:ext cx="5467350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867150" y="3573016"/>
            <a:ext cx="445770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2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9264015" y="905510"/>
            <a:ext cx="2329815" cy="548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7186666" y="1991750"/>
            <a:ext cx="247619" cy="247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695325" y="3924300"/>
            <a:ext cx="10253980" cy="1009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219200" y="5103495"/>
            <a:ext cx="9801860" cy="79248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199515" y="5070475"/>
            <a:ext cx="1545590" cy="8172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3287395" y="5103495"/>
            <a:ext cx="1545590" cy="8172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5297805" y="5103495"/>
            <a:ext cx="1545590" cy="8172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7392035" y="5103495"/>
            <a:ext cx="1545590" cy="81724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9467850" y="5085080"/>
            <a:ext cx="1545590" cy="817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126"/>
          <a:stretch>
            <a:fillRect/>
          </a:stretch>
        </p:blipFill>
        <p:spPr>
          <a:xfrm>
            <a:off x="720090" y="916490"/>
            <a:ext cx="10800080" cy="1850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>
            <p:custDataLst>
              <p:tags r:id="rId2"/>
            </p:custDataLst>
          </p:nvPr>
        </p:nvSpPr>
        <p:spPr bwMode="auto">
          <a:xfrm>
            <a:off x="2396190" y="1660351"/>
            <a:ext cx="685714" cy="295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auto">
          <a:xfrm>
            <a:off x="6262857" y="1727086"/>
            <a:ext cx="352380" cy="133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auto">
          <a:xfrm>
            <a:off x="3862857" y="2289566"/>
            <a:ext cx="114285" cy="305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5"/>
            </p:custDataLst>
          </p:nvPr>
        </p:nvSpPr>
        <p:spPr bwMode="auto">
          <a:xfrm>
            <a:off x="6624761" y="2308634"/>
            <a:ext cx="676189" cy="286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37630"/>
            <a:ext cx="10800000" cy="2559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7"/>
            </p:custDataLst>
          </p:nvPr>
        </p:nvSpPr>
        <p:spPr bwMode="auto">
          <a:xfrm>
            <a:off x="4015238" y="4948109"/>
            <a:ext cx="4904761" cy="324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7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auto">
          <a:xfrm>
            <a:off x="4862857" y="2734518"/>
            <a:ext cx="1028571" cy="314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6710476" y="2753573"/>
            <a:ext cx="704761" cy="285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4186666" y="3382363"/>
            <a:ext cx="695238" cy="304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7386666" y="3382363"/>
            <a:ext cx="1028572" cy="304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42200"/>
            <a:ext cx="10800000" cy="1988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7"/>
            </p:custDataLst>
          </p:nvPr>
        </p:nvSpPr>
        <p:spPr bwMode="auto">
          <a:xfrm>
            <a:off x="3739047" y="4023875"/>
            <a:ext cx="666666" cy="305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8"/>
            </p:custDataLst>
          </p:nvPr>
        </p:nvSpPr>
        <p:spPr bwMode="auto">
          <a:xfrm>
            <a:off x="7958095" y="4023875"/>
            <a:ext cx="342857" cy="305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9"/>
            </p:custDataLst>
          </p:nvPr>
        </p:nvSpPr>
        <p:spPr bwMode="auto">
          <a:xfrm>
            <a:off x="7110730" y="5295900"/>
            <a:ext cx="3770630" cy="334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2023-08-14T14:28:46Z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