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9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9.png"/><Relationship Id="rId5" Type="http://schemas.openxmlformats.org/officeDocument/2006/relationships/tags" Target="../tags/tag11.xml"/><Relationship Id="rId10" Type="http://schemas.openxmlformats.org/officeDocument/2006/relationships/image" Target="../media/image8.png"/><Relationship Id="rId4" Type="http://schemas.openxmlformats.org/officeDocument/2006/relationships/tags" Target="../tags/tag10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image" Target="../media/image11.png"/><Relationship Id="rId2" Type="http://schemas.openxmlformats.org/officeDocument/2006/relationships/tags" Target="../tags/tag14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81170" y="2928620"/>
            <a:ext cx="36290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27125" y="1595120"/>
            <a:ext cx="9717405" cy="262763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079625" y="2886075"/>
            <a:ext cx="5168265" cy="83121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135505" y="2806700"/>
            <a:ext cx="2124075" cy="91059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871720" y="2747010"/>
            <a:ext cx="2074545" cy="97028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414510" y="2886075"/>
            <a:ext cx="281940" cy="83121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5415238" y="4359068"/>
            <a:ext cx="685714" cy="295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7281904" y="4349527"/>
            <a:ext cx="676190" cy="314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9272380" y="4349527"/>
            <a:ext cx="704761" cy="30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31540" y="1641475"/>
            <a:ext cx="2540000" cy="491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439920" y="2924810"/>
            <a:ext cx="2552700" cy="575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801735" y="4220845"/>
            <a:ext cx="1461770" cy="6197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040370" y="2920365"/>
            <a:ext cx="2583180" cy="5822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55370" y="2277110"/>
            <a:ext cx="1162050" cy="5638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791585" y="4220845"/>
            <a:ext cx="1461770" cy="61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1934398"/>
            <a:ext cx="333333" cy="276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900952" y="2182145"/>
            <a:ext cx="352380" cy="285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4120000" y="2172616"/>
            <a:ext cx="361904" cy="29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4691428" y="1924870"/>
            <a:ext cx="352380" cy="29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5243809" y="2172616"/>
            <a:ext cx="352380" cy="29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auto">
          <a:xfrm>
            <a:off x="6472380" y="2182145"/>
            <a:ext cx="352380" cy="285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auto">
          <a:xfrm>
            <a:off x="7034285" y="1924870"/>
            <a:ext cx="352380" cy="285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auto">
          <a:xfrm>
            <a:off x="7586666" y="2182145"/>
            <a:ext cx="352380" cy="276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8"/>
            </p:custDataLst>
          </p:nvPr>
        </p:nvSpPr>
        <p:spPr bwMode="auto">
          <a:xfrm>
            <a:off x="8815238" y="2182145"/>
            <a:ext cx="352380" cy="285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9"/>
            </p:custDataLst>
          </p:nvPr>
        </p:nvSpPr>
        <p:spPr bwMode="auto">
          <a:xfrm>
            <a:off x="9386666" y="1934398"/>
            <a:ext cx="342857" cy="266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0"/>
            </p:custDataLst>
          </p:nvPr>
        </p:nvSpPr>
        <p:spPr bwMode="auto">
          <a:xfrm>
            <a:off x="9929523" y="2182145"/>
            <a:ext cx="352380" cy="285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1"/>
            </p:custDataLst>
          </p:nvPr>
        </p:nvSpPr>
        <p:spPr bwMode="auto">
          <a:xfrm>
            <a:off x="2586666" y="4078356"/>
            <a:ext cx="133333" cy="114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2"/>
            </p:custDataLst>
          </p:nvPr>
        </p:nvSpPr>
        <p:spPr bwMode="auto">
          <a:xfrm>
            <a:off x="5052060" y="3875405"/>
            <a:ext cx="19240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3"/>
            </p:custDataLst>
          </p:nvPr>
        </p:nvSpPr>
        <p:spPr bwMode="auto">
          <a:xfrm>
            <a:off x="5577142" y="4707251"/>
            <a:ext cx="200000" cy="247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4"/>
            </p:custDataLst>
          </p:nvPr>
        </p:nvSpPr>
        <p:spPr bwMode="auto">
          <a:xfrm>
            <a:off x="2929523" y="5650592"/>
            <a:ext cx="123809" cy="114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5"/>
            </p:custDataLst>
          </p:nvPr>
        </p:nvSpPr>
        <p:spPr bwMode="auto">
          <a:xfrm>
            <a:off x="7415238" y="5631535"/>
            <a:ext cx="180952" cy="123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4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39047" y="1820307"/>
            <a:ext cx="1038095" cy="31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24761" y="2468452"/>
            <a:ext cx="685714" cy="31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2023-08-14T14:19:40Z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