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1" r:id="rId3"/>
    <p:sldId id="372" r:id="rId4"/>
    <p:sldId id="373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DAA2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7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image" Target="../media/image5.png"/><Relationship Id="rId5" Type="http://schemas.openxmlformats.org/officeDocument/2006/relationships/tags" Target="../tags/tag7.xml"/><Relationship Id="rId10" Type="http://schemas.openxmlformats.org/officeDocument/2006/relationships/image" Target="../media/image4.png"/><Relationship Id="rId4" Type="http://schemas.openxmlformats.org/officeDocument/2006/relationships/tags" Target="../tags/tag6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image" Target="../media/image9.png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0" Type="http://schemas.openxmlformats.org/officeDocument/2006/relationships/tags" Target="../tags/tag20.xml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10" Type="http://schemas.openxmlformats.org/officeDocument/2006/relationships/image" Target="../media/image12.png"/><Relationship Id="rId4" Type="http://schemas.openxmlformats.org/officeDocument/2006/relationships/tags" Target="../tags/tag25.xml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995420" y="2962275"/>
            <a:ext cx="420052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037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7196190" y="1864665"/>
            <a:ext cx="238095" cy="238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23570" y="3831590"/>
            <a:ext cx="9650730" cy="1176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99515" y="5151120"/>
            <a:ext cx="9664700" cy="85852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231265" y="5130165"/>
            <a:ext cx="1642110" cy="868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3287395" y="5156835"/>
            <a:ext cx="1642110" cy="868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343525" y="5156835"/>
            <a:ext cx="1642110" cy="8686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399655" y="5130165"/>
            <a:ext cx="1642110" cy="8686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455785" y="5163820"/>
            <a:ext cx="875030" cy="83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68"/>
          <a:stretch>
            <a:fillRect/>
          </a:stretch>
        </p:blipFill>
        <p:spPr>
          <a:xfrm>
            <a:off x="720090" y="916490"/>
            <a:ext cx="10800080" cy="210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auto">
          <a:xfrm>
            <a:off x="4253333" y="1842091"/>
            <a:ext cx="1028571" cy="305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7777142" y="1842091"/>
            <a:ext cx="695239" cy="305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4243809" y="2547716"/>
            <a:ext cx="1038095" cy="295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7777142" y="2538180"/>
            <a:ext cx="1361904" cy="31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2895"/>
            <a:ext cx="10800000" cy="2836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7"/>
            </p:custDataLst>
          </p:nvPr>
        </p:nvSpPr>
        <p:spPr bwMode="auto">
          <a:xfrm>
            <a:off x="3405714" y="4676670"/>
            <a:ext cx="352380" cy="29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8"/>
            </p:custDataLst>
          </p:nvPr>
        </p:nvSpPr>
        <p:spPr bwMode="auto">
          <a:xfrm>
            <a:off x="4910476" y="4676670"/>
            <a:ext cx="704761" cy="29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9"/>
            </p:custDataLst>
          </p:nvPr>
        </p:nvSpPr>
        <p:spPr bwMode="auto">
          <a:xfrm>
            <a:off x="1377142" y="5373938"/>
            <a:ext cx="1704761" cy="305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10"/>
            </p:custDataLst>
          </p:nvPr>
        </p:nvSpPr>
        <p:spPr bwMode="auto">
          <a:xfrm>
            <a:off x="4081904" y="5373938"/>
            <a:ext cx="695238" cy="29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11"/>
            </p:custDataLst>
          </p:nvPr>
        </p:nvSpPr>
        <p:spPr bwMode="auto">
          <a:xfrm>
            <a:off x="5929523" y="5373938"/>
            <a:ext cx="685714" cy="305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8160"/>
            <a:ext cx="10800000" cy="2659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3158095" y="3658986"/>
            <a:ext cx="380952" cy="324100"/>
          </a:xfrm>
          <a:prstGeom prst="rect">
            <a:avLst/>
          </a:prstGeom>
          <a:solidFill>
            <a:srgbClr val="F7DAA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2824761" y="5289020"/>
            <a:ext cx="380952" cy="333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5453333" y="4593158"/>
            <a:ext cx="380952" cy="324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8472380" y="3658986"/>
            <a:ext cx="380952" cy="324100"/>
          </a:xfrm>
          <a:prstGeom prst="rect">
            <a:avLst/>
          </a:prstGeom>
          <a:solidFill>
            <a:srgbClr val="F7DAA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7634285" y="5298553"/>
            <a:ext cx="380952" cy="324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2023-08-14T13:01:56Z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