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70" r:id="rId4"/>
    <p:sldId id="371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6.png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3" Type="http://schemas.openxmlformats.org/officeDocument/2006/relationships/tags" Target="../tags/tag12.xml"/><Relationship Id="rId21" Type="http://schemas.openxmlformats.org/officeDocument/2006/relationships/image" Target="../media/image10.png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image" Target="../media/image9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43400" y="3042920"/>
            <a:ext cx="35052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1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186666" y="1850826"/>
            <a:ext cx="247619" cy="24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23570" y="3597910"/>
            <a:ext cx="10393680" cy="1042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27125" y="4797425"/>
            <a:ext cx="10137140" cy="8426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7125" y="4780915"/>
            <a:ext cx="1624330" cy="8591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75685" y="4780915"/>
            <a:ext cx="1624330" cy="859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024245" y="4780915"/>
            <a:ext cx="1624330" cy="859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83880" y="4780915"/>
            <a:ext cx="309118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26"/>
          <a:stretch>
            <a:fillRect/>
          </a:stretch>
        </p:blipFill>
        <p:spPr>
          <a:xfrm>
            <a:off x="720090" y="1060000"/>
            <a:ext cx="10800080" cy="17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1539047" y="1723743"/>
            <a:ext cx="361904" cy="30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3224761" y="1723743"/>
            <a:ext cx="352380" cy="30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5577142" y="1723743"/>
            <a:ext cx="361904" cy="30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6596190" y="1733281"/>
            <a:ext cx="352380" cy="28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8605714" y="1714206"/>
            <a:ext cx="361905" cy="314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9958095" y="1723743"/>
            <a:ext cx="361905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539047" y="2343681"/>
            <a:ext cx="352380" cy="314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2548571" y="2343681"/>
            <a:ext cx="352380" cy="314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auto">
          <a:xfrm>
            <a:off x="5577142" y="2353219"/>
            <a:ext cx="352380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auto">
          <a:xfrm>
            <a:off x="6596190" y="2362756"/>
            <a:ext cx="352380" cy="28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2"/>
            </p:custDataLst>
          </p:nvPr>
        </p:nvSpPr>
        <p:spPr bwMode="auto">
          <a:xfrm>
            <a:off x="8948571" y="2353219"/>
            <a:ext cx="352380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3"/>
            </p:custDataLst>
          </p:nvPr>
        </p:nvSpPr>
        <p:spPr bwMode="auto">
          <a:xfrm>
            <a:off x="9958095" y="2353219"/>
            <a:ext cx="352380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19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5"/>
            </p:custDataLst>
          </p:nvPr>
        </p:nvSpPr>
        <p:spPr bwMode="auto">
          <a:xfrm>
            <a:off x="3215238" y="5411401"/>
            <a:ext cx="361904" cy="30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16"/>
            </p:custDataLst>
          </p:nvPr>
        </p:nvSpPr>
        <p:spPr bwMode="auto">
          <a:xfrm>
            <a:off x="9072380" y="4513731"/>
            <a:ext cx="361905" cy="30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7"/>
            </p:custDataLst>
          </p:nvPr>
        </p:nvSpPr>
        <p:spPr bwMode="auto">
          <a:xfrm>
            <a:off x="9824761" y="5201308"/>
            <a:ext cx="361904" cy="30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8"/>
            </p:custDataLst>
          </p:nvPr>
        </p:nvSpPr>
        <p:spPr bwMode="auto">
          <a:xfrm>
            <a:off x="3215238" y="4513731"/>
            <a:ext cx="352380" cy="30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10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24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2577142" y="2562503"/>
            <a:ext cx="1361904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767619" y="3191321"/>
            <a:ext cx="1390476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577142" y="3829667"/>
            <a:ext cx="2047619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120000" y="5077776"/>
            <a:ext cx="657142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8300952" y="5077776"/>
            <a:ext cx="695238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9996190" y="5087303"/>
            <a:ext cx="1038095" cy="29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2023-08-14T13:25:11Z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