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2" r:id="rId4"/>
    <p:sldId id="370" r:id="rId5"/>
    <p:sldId id="368" r:id="rId6"/>
    <p:sldId id="366" r:id="rId7"/>
    <p:sldId id="364" r:id="rId8"/>
  </p:sldIdLst>
  <p:sldSz cx="12192000" cy="6858000"/>
  <p:notesSz cx="6858000" cy="9144000"/>
  <p:custDataLst>
    <p:tags r:id="rId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1045" y="3014345"/>
            <a:ext cx="56292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46770"/>
            <a:ext cx="10800000" cy="184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44485"/>
            <a:ext cx="10800000" cy="25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90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12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71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