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1" r:id="rId3"/>
    <p:sldId id="402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70" r:id="rId13"/>
    <p:sldId id="369" r:id="rId14"/>
    <p:sldId id="367" r:id="rId15"/>
    <p:sldId id="403" r:id="rId16"/>
    <p:sldId id="404" r:id="rId17"/>
    <p:sldId id="405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8.png"/><Relationship Id="rId4" Type="http://schemas.openxmlformats.org/officeDocument/2006/relationships/tags" Target="../tags/tag7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199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1705480"/>
            <a:ext cx="1095238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34285" y="1705480"/>
            <a:ext cx="742857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00952" y="1715005"/>
            <a:ext cx="380952" cy="31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9523" y="2315125"/>
            <a:ext cx="400000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10476" y="2315125"/>
            <a:ext cx="400000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81904" y="2315125"/>
            <a:ext cx="400000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3333" y="2315125"/>
            <a:ext cx="400001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86666" y="3572520"/>
            <a:ext cx="733333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58095" y="3572520"/>
            <a:ext cx="371428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48571" y="3572520"/>
            <a:ext cx="371428" cy="31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00952" y="4182166"/>
            <a:ext cx="733333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96190" y="4201217"/>
            <a:ext cx="733333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39047" y="4810863"/>
            <a:ext cx="742857" cy="31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72380" y="4801337"/>
            <a:ext cx="742857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24761" y="5430034"/>
            <a:ext cx="723809" cy="31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34285" y="1726203"/>
            <a:ext cx="361904" cy="31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9055" y="1635125"/>
            <a:ext cx="50165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43809" y="1716656"/>
            <a:ext cx="380952" cy="324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58095" y="1726203"/>
            <a:ext cx="371428" cy="31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15238" y="2327656"/>
            <a:ext cx="400000" cy="343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75" y="3929195"/>
            <a:ext cx="10800000" cy="135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1199379" y="4148688"/>
            <a:ext cx="9971428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99379" y="4768995"/>
            <a:ext cx="2923809" cy="34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3"/>
          <a:stretch>
            <a:fillRect/>
          </a:stretch>
        </p:blipFill>
        <p:spPr>
          <a:xfrm>
            <a:off x="1559560" y="1268730"/>
            <a:ext cx="9480005" cy="398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15415" y="1340485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559560" y="1196340"/>
            <a:ext cx="9552395" cy="387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7170" y="1196340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487170" y="1412875"/>
            <a:ext cx="9721305" cy="320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15" y="1412240"/>
            <a:ext cx="9486900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1700530"/>
            <a:ext cx="9897110" cy="2070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37945" y="2208530"/>
            <a:ext cx="1301750" cy="100457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72080" y="2178685"/>
            <a:ext cx="1263650" cy="9620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415415" y="2188210"/>
            <a:ext cx="2511425" cy="102489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251450" y="2238375"/>
            <a:ext cx="1348740" cy="9747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375910" y="2218690"/>
            <a:ext cx="1219835" cy="106616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20355" y="2218690"/>
            <a:ext cx="1343660" cy="92202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74480" y="2279015"/>
            <a:ext cx="1313815" cy="93408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040370" y="2238375"/>
            <a:ext cx="2428875" cy="9747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3565" y="1628775"/>
            <a:ext cx="1654810" cy="886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99515" y="3788410"/>
            <a:ext cx="1654810" cy="886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16540" y="1700530"/>
            <a:ext cx="840740" cy="854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07710" y="2708910"/>
            <a:ext cx="840740" cy="854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96225" y="2708910"/>
            <a:ext cx="854710" cy="868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23835" y="3788410"/>
            <a:ext cx="840740" cy="85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2715971"/>
            <a:ext cx="323809" cy="14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2725501"/>
            <a:ext cx="238095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15238" y="2735031"/>
            <a:ext cx="228571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5238" y="3402124"/>
            <a:ext cx="371428" cy="333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00952" y="3449773"/>
            <a:ext cx="238095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15238" y="3449773"/>
            <a:ext cx="228571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34285" y="4145456"/>
            <a:ext cx="314285" cy="29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00952" y="4164516"/>
            <a:ext cx="238095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615238" y="4164516"/>
            <a:ext cx="238094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1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952" y="2650846"/>
            <a:ext cx="380952" cy="32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1428" y="3290230"/>
            <a:ext cx="352380" cy="32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3939157"/>
            <a:ext cx="723809" cy="32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150"/>
            <a:ext cx="10800000" cy="248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9339047" y="5421521"/>
            <a:ext cx="390476" cy="31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110476" y="6069870"/>
            <a:ext cx="390476" cy="31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605" y="1556385"/>
            <a:ext cx="1291590" cy="1083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479915" y="1571625"/>
            <a:ext cx="1252855" cy="1068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999740" y="2564765"/>
            <a:ext cx="1158240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438741"/>
            <a:ext cx="409523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0000" y="2438741"/>
            <a:ext cx="409523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2380" y="2438741"/>
            <a:ext cx="400000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6666" y="2438741"/>
            <a:ext cx="399999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91428" y="3734046"/>
            <a:ext cx="400000" cy="34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34285" y="4381698"/>
            <a:ext cx="409523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15238" y="4381698"/>
            <a:ext cx="400000" cy="34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10476" y="5029351"/>
            <a:ext cx="400000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5370" y="1628775"/>
            <a:ext cx="9257030" cy="27470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22145" y="2066290"/>
            <a:ext cx="1509395" cy="64325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02460" y="2718435"/>
            <a:ext cx="1529080" cy="128714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12620" y="3357880"/>
            <a:ext cx="1446530" cy="1270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02460" y="1989455"/>
            <a:ext cx="1456690" cy="209359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74050" y="2016125"/>
            <a:ext cx="1421765" cy="69342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294370" y="2728595"/>
            <a:ext cx="1473835" cy="62928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943215" y="3340735"/>
            <a:ext cx="1824990" cy="66484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933055" y="2061210"/>
            <a:ext cx="1835150" cy="202184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58095" y="1802936"/>
            <a:ext cx="1800000" cy="3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8424761" y="1802936"/>
            <a:ext cx="1809523" cy="3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558095" y="3120972"/>
            <a:ext cx="2704761" cy="334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140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6643809" y="4467757"/>
            <a:ext cx="4400001" cy="33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2023-08-14T11:00:36Z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