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2" r:id="rId4"/>
    <p:sldId id="371" r:id="rId5"/>
    <p:sldId id="381" r:id="rId6"/>
    <p:sldId id="369" r:id="rId7"/>
    <p:sldId id="367" r:id="rId8"/>
    <p:sldId id="366" r:id="rId9"/>
    <p:sldId id="365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14700" y="3019425"/>
            <a:ext cx="55626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1628775"/>
            <a:ext cx="7837170" cy="2066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2186940" y="2132330"/>
            <a:ext cx="2180590" cy="57848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97100" y="2710815"/>
            <a:ext cx="2170430" cy="64579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97100" y="2691130"/>
            <a:ext cx="2170430" cy="177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46980" y="2048510"/>
            <a:ext cx="2489200" cy="66040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98135" y="2060575"/>
            <a:ext cx="2209800" cy="6400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57140" y="3383280"/>
            <a:ext cx="2479040" cy="4572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8571" y="1181846"/>
            <a:ext cx="238095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11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86666" y="4265824"/>
            <a:ext cx="6914285" cy="316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1452006"/>
            <a:ext cx="685714" cy="3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1452006"/>
            <a:ext cx="704761" cy="3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34285" y="1452006"/>
            <a:ext cx="685714" cy="3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0000" y="2071561"/>
            <a:ext cx="380952" cy="33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363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05714" y="3878299"/>
            <a:ext cx="6733333" cy="32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567619" y="4507930"/>
            <a:ext cx="380952" cy="32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2023-08-14T15:03:52Z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