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4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57575" y="2985770"/>
            <a:ext cx="52768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1764489"/>
            <a:ext cx="714285" cy="257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46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86666" y="4403492"/>
            <a:ext cx="695238" cy="29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243809" y="4393968"/>
            <a:ext cx="695238" cy="30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253333" y="5089246"/>
            <a:ext cx="914285" cy="25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2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0000" y="1599961"/>
            <a:ext cx="295238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96190" y="2924778"/>
            <a:ext cx="295238" cy="24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55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739047" y="4892929"/>
            <a:ext cx="495238" cy="2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715" y="1934210"/>
            <a:ext cx="985329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815" y="2600960"/>
            <a:ext cx="1014222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3258353"/>
            <a:ext cx="10142857" cy="3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05865" y="3924935"/>
            <a:ext cx="971423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