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67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86250" y="2971800"/>
            <a:ext cx="36195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9875" y="1917065"/>
            <a:ext cx="1421130" cy="1062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487170" y="2916555"/>
            <a:ext cx="1701800" cy="51244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8615238" y="3204997"/>
            <a:ext cx="666666" cy="28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7300952" y="3729846"/>
            <a:ext cx="676190" cy="295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15238" y="1763031"/>
            <a:ext cx="676190" cy="304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05714" y="1763031"/>
            <a:ext cx="676190" cy="304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05714" y="2392045"/>
            <a:ext cx="666666" cy="304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86666" y="2392045"/>
            <a:ext cx="676190" cy="304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15238" y="2392045"/>
            <a:ext cx="685714" cy="304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15238" y="2401575"/>
            <a:ext cx="666666" cy="29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300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9120000" y="4040546"/>
            <a:ext cx="1628571" cy="30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3653333" y="5204939"/>
            <a:ext cx="1628571" cy="314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8958095" y="5204939"/>
            <a:ext cx="1638095" cy="314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58095" y="1687471"/>
            <a:ext cx="380952" cy="324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34285" y="2307546"/>
            <a:ext cx="380952" cy="33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91428" y="2937160"/>
            <a:ext cx="380952" cy="324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7125" y="1628775"/>
            <a:ext cx="6870700" cy="26428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134360" y="1990725"/>
            <a:ext cx="2097405" cy="64643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403600" y="1988820"/>
            <a:ext cx="1828165" cy="67818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801745" y="3354070"/>
            <a:ext cx="1430020" cy="72326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791585" y="3357245"/>
            <a:ext cx="1440180" cy="68326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2023-08-14T13:33:15Z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