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4.png"/><Relationship Id="rId5" Type="http://schemas.openxmlformats.org/officeDocument/2006/relationships/tags" Target="../tags/tag7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2" Type="http://schemas.openxmlformats.org/officeDocument/2006/relationships/tags" Target="../tags/tag13.xml"/><Relationship Id="rId16" Type="http://schemas.openxmlformats.org/officeDocument/2006/relationships/image" Target="../media/image9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image" Target="../media/image5.png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7.xml"/><Relationship Id="rId7" Type="http://schemas.openxmlformats.org/officeDocument/2006/relationships/image" Target="../media/image10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7345" y="3042920"/>
            <a:ext cx="38766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6853333" y="2010810"/>
            <a:ext cx="238095" cy="247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56"/>
          <a:stretch>
            <a:fillRect/>
          </a:stretch>
        </p:blipFill>
        <p:spPr>
          <a:xfrm>
            <a:off x="720090" y="3842385"/>
            <a:ext cx="10800080" cy="108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271270" y="5109210"/>
            <a:ext cx="10058400" cy="7918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71270" y="5075555"/>
            <a:ext cx="1573530" cy="8324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215640" y="5085080"/>
            <a:ext cx="1573530" cy="8324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160010" y="5109210"/>
            <a:ext cx="1573530" cy="8324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103745" y="5085080"/>
            <a:ext cx="1573530" cy="8324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047480" y="5088255"/>
            <a:ext cx="2372360" cy="819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00"/>
          <a:stretch>
            <a:fillRect/>
          </a:stretch>
        </p:blipFill>
        <p:spPr>
          <a:xfrm>
            <a:off x="720090" y="987610"/>
            <a:ext cx="10800080" cy="18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2053333" y="1740356"/>
            <a:ext cx="695238" cy="30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2043809" y="2370303"/>
            <a:ext cx="704761" cy="29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630"/>
            <a:ext cx="10800000" cy="271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4739047" y="1740356"/>
            <a:ext cx="695238" cy="30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4739047" y="2370303"/>
            <a:ext cx="704761" cy="29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7434285" y="1740356"/>
            <a:ext cx="695238" cy="30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7434285" y="2370303"/>
            <a:ext cx="685714" cy="29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10120000" y="1740356"/>
            <a:ext cx="704761" cy="30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10129523" y="2370303"/>
            <a:ext cx="695238" cy="29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1"/>
            </p:custDataLst>
          </p:nvPr>
        </p:nvSpPr>
        <p:spPr bwMode="auto">
          <a:xfrm>
            <a:off x="3643809" y="3726202"/>
            <a:ext cx="704761" cy="30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2"/>
            </p:custDataLst>
          </p:nvPr>
        </p:nvSpPr>
        <p:spPr bwMode="auto">
          <a:xfrm>
            <a:off x="6843809" y="4356802"/>
            <a:ext cx="704760" cy="30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3"/>
            </p:custDataLst>
          </p:nvPr>
        </p:nvSpPr>
        <p:spPr bwMode="auto">
          <a:xfrm>
            <a:off x="8539047" y="4977847"/>
            <a:ext cx="695238" cy="30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5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01840"/>
            <a:ext cx="10800000" cy="301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247615" y="3673311"/>
            <a:ext cx="238095" cy="24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295235" y="3673311"/>
            <a:ext cx="285714" cy="24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295235" y="4921243"/>
            <a:ext cx="247619" cy="24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2023-08-14T12:55:25Z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