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38450" y="3019425"/>
            <a:ext cx="65151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5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430085"/>
            <a:ext cx="10800000" cy="316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3372713" y="6079838"/>
            <a:ext cx="238095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4915570" y="6079838"/>
            <a:ext cx="257142" cy="2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458427" y="6079838"/>
            <a:ext cx="295238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058427" y="6079838"/>
            <a:ext cx="219047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591760" y="6079838"/>
            <a:ext cx="257142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67619" y="1095887"/>
            <a:ext cx="295238" cy="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3230571"/>
            <a:ext cx="238095" cy="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1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066958"/>
            <a:ext cx="495238" cy="24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150"/>
            <a:ext cx="10800000" cy="2443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