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71" r:id="rId4"/>
    <p:sldId id="370" r:id="rId5"/>
    <p:sldId id="369" r:id="rId6"/>
    <p:sldId id="366" r:id="rId7"/>
    <p:sldId id="365" r:id="rId8"/>
    <p:sldId id="364" r:id="rId9"/>
  </p:sldIdLst>
  <p:sldSz cx="12192000" cy="6858000"/>
  <p:notesSz cx="6858000" cy="9144000"/>
  <p:custDataLst>
    <p:tags r:id="rId1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09925" y="2952750"/>
            <a:ext cx="577215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4047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918525"/>
            <a:ext cx="10800000" cy="1985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6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9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2038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37630"/>
            <a:ext cx="10800000" cy="1264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85710"/>
            <a:ext cx="10800000" cy="2767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5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2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73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等线 Light</vt:lpstr>
      <vt:lpstr>宋体</vt:lpstr>
      <vt:lpstr>Arial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36</cp:revision>
  <dcterms:created xsi:type="dcterms:W3CDTF">2015-09-16T06:52:00Z</dcterms:created>
  <dcterms:modified xsi:type="dcterms:W3CDTF">2023-08-14T14:02:09Z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