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2"/>
    <p:sldId id="363" r:id="rId3"/>
    <p:sldId id="372" r:id="rId4"/>
    <p:sldId id="371" r:id="rId5"/>
    <p:sldId id="370" r:id="rId6"/>
    <p:sldId id="368" r:id="rId7"/>
    <p:sldId id="367" r:id="rId8"/>
    <p:sldId id="366" r:id="rId9"/>
    <p:sldId id="364" r:id="rId10"/>
  </p:sldIdLst>
  <p:sldSz cx="12192000" cy="6858000"/>
  <p:notesSz cx="6858000" cy="9144000"/>
  <p:custDataLst>
    <p:tags r:id="rId1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83" d="100"/>
          <a:sy n="83" d="100"/>
        </p:scale>
        <p:origin x="202" y="6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300095" y="2933700"/>
            <a:ext cx="5591175" cy="990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40162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4844865"/>
            <a:ext cx="10800000" cy="19734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623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171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389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992"/>
          <a:stretch>
            <a:fillRect/>
          </a:stretch>
        </p:blipFill>
        <p:spPr>
          <a:xfrm>
            <a:off x="1055370" y="3212465"/>
            <a:ext cx="9072970" cy="12103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265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856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406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716470"/>
            <a:ext cx="10800000" cy="25978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419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TNjM2EwNWJlZTJhNGZjOTUwNGJmNTFmZWFlMWExNzk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4" baseType="lpstr">
      <vt:lpstr>等线 Light</vt:lpstr>
      <vt:lpstr>宋体</vt:lpstr>
      <vt:lpstr>Arial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36</cp:revision>
  <dcterms:created xsi:type="dcterms:W3CDTF">2015-09-16T06:52:00Z</dcterms:created>
  <dcterms:modified xsi:type="dcterms:W3CDTF">2023-08-14T12:49:31Z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