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71" r:id="rId3"/>
    <p:sldId id="372" r:id="rId4"/>
    <p:sldId id="373" r:id="rId5"/>
  </p:sldIdLst>
  <p:sldSz cx="12192000" cy="6858000"/>
  <p:notesSz cx="6858000" cy="9144000"/>
  <p:custDataLst>
    <p:tags r:id="rId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tags" Target="../tags/tag15.xml"/><Relationship Id="rId18" Type="http://schemas.openxmlformats.org/officeDocument/2006/relationships/image" Target="../media/image7.png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17" Type="http://schemas.openxmlformats.org/officeDocument/2006/relationships/image" Target="../media/image6.png"/><Relationship Id="rId2" Type="http://schemas.openxmlformats.org/officeDocument/2006/relationships/tags" Target="../tags/tag4.xml"/><Relationship Id="rId16" Type="http://schemas.openxmlformats.org/officeDocument/2006/relationships/image" Target="../media/image5.png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5" Type="http://schemas.openxmlformats.org/officeDocument/2006/relationships/tags" Target="../tags/tag7.xml"/><Relationship Id="rId15" Type="http://schemas.openxmlformats.org/officeDocument/2006/relationships/image" Target="../media/image4.png"/><Relationship Id="rId10" Type="http://schemas.openxmlformats.org/officeDocument/2006/relationships/tags" Target="../tags/tag12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12" Type="http://schemas.openxmlformats.org/officeDocument/2006/relationships/tags" Target="../tags/tag27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tags" Target="../tags/tag26.xml"/><Relationship Id="rId5" Type="http://schemas.openxmlformats.org/officeDocument/2006/relationships/tags" Target="../tags/tag20.xml"/><Relationship Id="rId15" Type="http://schemas.openxmlformats.org/officeDocument/2006/relationships/image" Target="../media/image9.png"/><Relationship Id="rId10" Type="http://schemas.openxmlformats.org/officeDocument/2006/relationships/tags" Target="../tags/tag25.xml"/><Relationship Id="rId4" Type="http://schemas.openxmlformats.org/officeDocument/2006/relationships/tags" Target="../tags/tag19.xml"/><Relationship Id="rId9" Type="http://schemas.openxmlformats.org/officeDocument/2006/relationships/tags" Target="../tags/tag24.xml"/><Relationship Id="rId1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30.xml"/><Relationship Id="rId7" Type="http://schemas.openxmlformats.org/officeDocument/2006/relationships/image" Target="../media/image10.png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2.xml"/><Relationship Id="rId4" Type="http://schemas.openxmlformats.org/officeDocument/2006/relationships/tags" Target="../tags/tag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176395" y="3042920"/>
            <a:ext cx="383857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1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2234285" y="3231036"/>
            <a:ext cx="380952" cy="324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4253333" y="3231036"/>
            <a:ext cx="380952" cy="324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6272380" y="3231036"/>
            <a:ext cx="380952" cy="324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8291428" y="3231036"/>
            <a:ext cx="380952" cy="324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10310476" y="3231036"/>
            <a:ext cx="380952" cy="324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623570" y="3933190"/>
            <a:ext cx="11092180" cy="1123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199515" y="5229225"/>
            <a:ext cx="10626090" cy="87312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199515" y="5196840"/>
            <a:ext cx="1714500" cy="9067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3431540" y="5196840"/>
            <a:ext cx="1714500" cy="9067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5663565" y="5196840"/>
            <a:ext cx="1714500" cy="9067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7896225" y="5196840"/>
            <a:ext cx="1714500" cy="9067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0128885" y="5196840"/>
            <a:ext cx="1714500" cy="906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60"/>
          <a:stretch>
            <a:fillRect/>
          </a:stretch>
        </p:blipFill>
        <p:spPr>
          <a:xfrm>
            <a:off x="720090" y="844100"/>
            <a:ext cx="10800080" cy="1940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auto">
          <a:xfrm>
            <a:off x="3405714" y="1658141"/>
            <a:ext cx="352380" cy="305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auto">
          <a:xfrm>
            <a:off x="5758095" y="1658141"/>
            <a:ext cx="352380" cy="305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auto">
          <a:xfrm>
            <a:off x="7424761" y="1667682"/>
            <a:ext cx="371427" cy="295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5"/>
            </p:custDataLst>
          </p:nvPr>
        </p:nvSpPr>
        <p:spPr bwMode="auto">
          <a:xfrm>
            <a:off x="10120000" y="1667682"/>
            <a:ext cx="361904" cy="295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6"/>
            </p:custDataLst>
          </p:nvPr>
        </p:nvSpPr>
        <p:spPr bwMode="auto">
          <a:xfrm>
            <a:off x="3396190" y="2297421"/>
            <a:ext cx="361904" cy="305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7"/>
            </p:custDataLst>
          </p:nvPr>
        </p:nvSpPr>
        <p:spPr bwMode="auto">
          <a:xfrm>
            <a:off x="5739047" y="2287880"/>
            <a:ext cx="380952" cy="314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8"/>
            </p:custDataLst>
          </p:nvPr>
        </p:nvSpPr>
        <p:spPr bwMode="auto">
          <a:xfrm>
            <a:off x="7758095" y="2297421"/>
            <a:ext cx="380952" cy="305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9"/>
            </p:custDataLst>
          </p:nvPr>
        </p:nvSpPr>
        <p:spPr bwMode="auto">
          <a:xfrm>
            <a:off x="9453333" y="2297421"/>
            <a:ext cx="361904" cy="305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65875"/>
            <a:ext cx="10800000" cy="3191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11"/>
            </p:custDataLst>
          </p:nvPr>
        </p:nvSpPr>
        <p:spPr bwMode="auto">
          <a:xfrm>
            <a:off x="5339047" y="4185348"/>
            <a:ext cx="2723809" cy="304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12"/>
            </p:custDataLst>
          </p:nvPr>
        </p:nvSpPr>
        <p:spPr bwMode="auto">
          <a:xfrm>
            <a:off x="4320000" y="5452396"/>
            <a:ext cx="2390476" cy="3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414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00975"/>
            <a:ext cx="10800000" cy="1834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4253333" y="4353865"/>
            <a:ext cx="1028571" cy="30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6863080" y="4984750"/>
            <a:ext cx="4754245" cy="325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043809" y="5624770"/>
            <a:ext cx="5542857" cy="324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2023-08-14T14:34:34Z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