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5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7720" y="3014345"/>
            <a:ext cx="54959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1143795"/>
            <a:ext cx="380952" cy="3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62857" y="1143795"/>
            <a:ext cx="380952" cy="3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58095" y="1792801"/>
            <a:ext cx="380952" cy="3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7142" y="3090813"/>
            <a:ext cx="380952" cy="3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195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386840" y="5061585"/>
            <a:ext cx="1008570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034285" y="5711517"/>
            <a:ext cx="1209523" cy="31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3333" y="1668430"/>
            <a:ext cx="685714" cy="30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238" y="2259919"/>
            <a:ext cx="1904762" cy="30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0000" y="2851408"/>
            <a:ext cx="1028571" cy="31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62857" y="2851408"/>
            <a:ext cx="685714" cy="31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10476" y="3433357"/>
            <a:ext cx="390476" cy="324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8095" y="1763714"/>
            <a:ext cx="380952" cy="3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2946517"/>
            <a:ext cx="380952" cy="3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