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9" r:id="rId3"/>
    <p:sldId id="400" r:id="rId4"/>
    <p:sldId id="379" r:id="rId5"/>
    <p:sldId id="378" r:id="rId6"/>
    <p:sldId id="377" r:id="rId7"/>
    <p:sldId id="375" r:id="rId8"/>
    <p:sldId id="374" r:id="rId9"/>
    <p:sldId id="372" r:id="rId10"/>
    <p:sldId id="371" r:id="rId11"/>
    <p:sldId id="370" r:id="rId12"/>
    <p:sldId id="369" r:id="rId13"/>
    <p:sldId id="401" r:id="rId14"/>
    <p:sldId id="402" r:id="rId15"/>
    <p:sldId id="403" r:id="rId16"/>
    <p:sldId id="404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28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27.png"/><Relationship Id="rId5" Type="http://schemas.openxmlformats.org/officeDocument/2006/relationships/tags" Target="../tags/tag3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tags" Target="../tags/tag3.xml"/><Relationship Id="rId16" Type="http://schemas.openxmlformats.org/officeDocument/2006/relationships/image" Target="../media/image1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13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15.pn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08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1162876"/>
            <a:ext cx="1095238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0952" y="1811855"/>
            <a:ext cx="704761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2857" y="1802311"/>
            <a:ext cx="1542857" cy="32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2470377"/>
            <a:ext cx="371428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91428" y="3081181"/>
            <a:ext cx="400000" cy="343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812415" y="1054100"/>
            <a:ext cx="60134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8682355" y="1130935"/>
            <a:ext cx="74295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67815" y="1864995"/>
            <a:ext cx="58928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2862857" y="3187143"/>
            <a:ext cx="733333" cy="32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6081904" y="3187143"/>
            <a:ext cx="742857" cy="32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9310476" y="3187143"/>
            <a:ext cx="733333" cy="31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5177142" y="3806643"/>
            <a:ext cx="400000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10800000" cy="472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972185"/>
            <a:ext cx="954786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268545"/>
            <a:ext cx="10800000" cy="475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1187450"/>
            <a:ext cx="954786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3430" y="1641475"/>
            <a:ext cx="186309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192260" y="1694460"/>
            <a:ext cx="1835958" cy="470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855595" y="2325370"/>
            <a:ext cx="1633220" cy="517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599555" y="2276475"/>
            <a:ext cx="1638300" cy="566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894330" y="3017520"/>
            <a:ext cx="2055495" cy="561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128250" y="2973705"/>
            <a:ext cx="1010920" cy="59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855595" y="4292600"/>
            <a:ext cx="2702560" cy="509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566094" y="4220395"/>
            <a:ext cx="2706370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83205" y="1772285"/>
            <a:ext cx="890270" cy="884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560050" y="1772285"/>
            <a:ext cx="890270" cy="884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143250" y="2783840"/>
            <a:ext cx="890270" cy="8845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087620" y="2780665"/>
            <a:ext cx="890270" cy="884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624060" y="2783840"/>
            <a:ext cx="890270" cy="884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79875" y="3860800"/>
            <a:ext cx="890270" cy="884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650865" y="3860800"/>
            <a:ext cx="890270" cy="8845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328025" y="3860800"/>
            <a:ext cx="890270" cy="884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215640" y="4868545"/>
            <a:ext cx="890270" cy="8845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752080" y="4868545"/>
            <a:ext cx="890270" cy="884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752080" y="1754909"/>
            <a:ext cx="1671312" cy="879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0000" y="1734245"/>
            <a:ext cx="361904" cy="30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7619" y="1734245"/>
            <a:ext cx="361905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8115" y="2367280"/>
            <a:ext cx="89217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5238" y="2382154"/>
            <a:ext cx="752380" cy="32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24761" y="2382154"/>
            <a:ext cx="752380" cy="32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53333" y="2382154"/>
            <a:ext cx="742857" cy="32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10476" y="3963813"/>
            <a:ext cx="380952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10476" y="4868980"/>
            <a:ext cx="390476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53333" y="3963813"/>
            <a:ext cx="390476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6500952" y="4868980"/>
            <a:ext cx="380952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10643809" y="3963813"/>
            <a:ext cx="380952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10643809" y="4868980"/>
            <a:ext cx="371428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3" grpId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817620" y="1761490"/>
            <a:ext cx="60833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3333" y="1859546"/>
            <a:ext cx="361904" cy="3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58095" y="1850003"/>
            <a:ext cx="390476" cy="324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53333" y="2546679"/>
            <a:ext cx="390476" cy="305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20000" y="2537136"/>
            <a:ext cx="371428" cy="324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72380" y="3224269"/>
            <a:ext cx="704761" cy="3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91428" y="3214725"/>
            <a:ext cx="723809" cy="33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39047" y="3901858"/>
            <a:ext cx="1076190" cy="324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91428" y="3911402"/>
            <a:ext cx="1076191" cy="3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34285" y="3911402"/>
            <a:ext cx="1076190" cy="3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2754904"/>
            <a:ext cx="371428" cy="3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1428" y="2764439"/>
            <a:ext cx="371428" cy="3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00952" y="3460439"/>
            <a:ext cx="390476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3939047" y="4892827"/>
            <a:ext cx="733333" cy="31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720000" y="5580968"/>
            <a:ext cx="742857" cy="31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5714" y="1897406"/>
            <a:ext cx="361904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63545" y="1752600"/>
            <a:ext cx="49212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15238" y="1897406"/>
            <a:ext cx="333333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62857" y="1887865"/>
            <a:ext cx="380952" cy="33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29523" y="1897406"/>
            <a:ext cx="380952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67619" y="1897406"/>
            <a:ext cx="380952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96190" y="2574765"/>
            <a:ext cx="390476" cy="33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81904" y="2574765"/>
            <a:ext cx="371428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05714" y="2584305"/>
            <a:ext cx="342857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81904" y="2584305"/>
            <a:ext cx="342858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500952" y="2584305"/>
            <a:ext cx="352380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77142" y="2584305"/>
            <a:ext cx="371428" cy="31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86666" y="3261664"/>
            <a:ext cx="1457142" cy="324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477755"/>
            <a:ext cx="1619047" cy="324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2477755"/>
            <a:ext cx="1114285" cy="324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2477755"/>
            <a:ext cx="1095238" cy="333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380"/>
            <a:ext cx="10800000" cy="259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6415238" y="4532559"/>
            <a:ext cx="3876190" cy="333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1838825"/>
            <a:ext cx="352380" cy="30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1819774"/>
            <a:ext cx="733333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7142" y="2467511"/>
            <a:ext cx="761904" cy="333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3115248"/>
            <a:ext cx="2638095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86666" y="3115248"/>
            <a:ext cx="1161904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015238" y="3115248"/>
            <a:ext cx="390476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762986"/>
            <a:ext cx="390476" cy="314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