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7" r:id="rId4"/>
    <p:sldId id="366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9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7.png"/><Relationship Id="rId5" Type="http://schemas.openxmlformats.org/officeDocument/2006/relationships/tags" Target="../tags/tag7.xml"/><Relationship Id="rId10" Type="http://schemas.openxmlformats.org/officeDocument/2006/relationships/image" Target="../media/image6.png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90695" y="3004820"/>
            <a:ext cx="36099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0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39047" y="1849789"/>
            <a:ext cx="390476" cy="324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24761" y="1849789"/>
            <a:ext cx="390477" cy="324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43809" y="1849789"/>
            <a:ext cx="390476" cy="324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05714" y="2584461"/>
            <a:ext cx="380952" cy="324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24761" y="2584461"/>
            <a:ext cx="390477" cy="324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43809" y="2584461"/>
            <a:ext cx="390476" cy="324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39047" y="3309592"/>
            <a:ext cx="390476" cy="333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024761" y="3309592"/>
            <a:ext cx="390477" cy="333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043809" y="3309592"/>
            <a:ext cx="390476" cy="333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6666" y="1648797"/>
            <a:ext cx="361904" cy="276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91428" y="1629732"/>
            <a:ext cx="352380" cy="30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53333" y="1648797"/>
            <a:ext cx="352380" cy="285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0000" y="2239804"/>
            <a:ext cx="352380" cy="295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34285" y="2239804"/>
            <a:ext cx="333333" cy="30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43809" y="2239804"/>
            <a:ext cx="371427" cy="30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62857" y="2849875"/>
            <a:ext cx="1371428" cy="30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05714" y="3450414"/>
            <a:ext cx="1361904" cy="30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786666" y="3450414"/>
            <a:ext cx="1371428" cy="30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00952" y="4050952"/>
            <a:ext cx="1361904" cy="324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44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48571" y="2226746"/>
            <a:ext cx="1038095" cy="305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10476" y="2837660"/>
            <a:ext cx="1009523" cy="305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8624761" y="2226746"/>
            <a:ext cx="1019047" cy="305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8958095" y="2837660"/>
            <a:ext cx="1028571" cy="305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334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03705" y="4725035"/>
            <a:ext cx="3091180" cy="8737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231765" y="4793615"/>
            <a:ext cx="821055" cy="8280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311900" y="4770755"/>
            <a:ext cx="821055" cy="8280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169795" y="5772150"/>
            <a:ext cx="821055" cy="8280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079875" y="5772150"/>
            <a:ext cx="821055" cy="8280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447665" y="5772150"/>
            <a:ext cx="1537970" cy="795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0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53333" y="1019689"/>
            <a:ext cx="380952" cy="324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2023-08-14T13:56:04Z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