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67" r:id="rId4"/>
    <p:sldId id="372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.png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9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8.png"/><Relationship Id="rId5" Type="http://schemas.openxmlformats.org/officeDocument/2006/relationships/tags" Target="../tags/tag1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48150" y="3009900"/>
            <a:ext cx="36957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30"/>
          <a:stretch>
            <a:fillRect/>
          </a:stretch>
        </p:blipFill>
        <p:spPr>
          <a:xfrm>
            <a:off x="720090" y="972185"/>
            <a:ext cx="10800080" cy="274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120000" y="1983054"/>
            <a:ext cx="247619" cy="25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54050" y="3861435"/>
            <a:ext cx="11298555" cy="1074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99515" y="5013325"/>
            <a:ext cx="10763250" cy="8839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99515" y="4998720"/>
            <a:ext cx="1699260" cy="898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431540" y="4998720"/>
            <a:ext cx="1699260" cy="898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731510" y="5013325"/>
            <a:ext cx="1699260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967980" y="4998720"/>
            <a:ext cx="1699260" cy="898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263505" y="4998720"/>
            <a:ext cx="1699260" cy="89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5714" y="2594739"/>
            <a:ext cx="714285" cy="29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0000" y="3205653"/>
            <a:ext cx="704761" cy="30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497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891428" y="4456305"/>
            <a:ext cx="342857" cy="28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891428" y="4456305"/>
            <a:ext cx="371428" cy="28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5672380" y="4456305"/>
            <a:ext cx="342857" cy="28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6729523" y="4465838"/>
            <a:ext cx="276190" cy="27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8777142" y="4456305"/>
            <a:ext cx="371427" cy="28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0139047" y="4465838"/>
            <a:ext cx="352380" cy="27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2215238" y="5047351"/>
            <a:ext cx="380952" cy="324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2215238" y="5657462"/>
            <a:ext cx="380952" cy="324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043809" y="3252451"/>
            <a:ext cx="4228571" cy="31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42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86666" y="4004205"/>
            <a:ext cx="2447619" cy="304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653333" y="5243073"/>
            <a:ext cx="695238" cy="28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34285" y="5852977"/>
            <a:ext cx="2704761" cy="304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