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403" r:id="rId3"/>
    <p:sldId id="404" r:id="rId4"/>
    <p:sldId id="380" r:id="rId5"/>
    <p:sldId id="378" r:id="rId6"/>
    <p:sldId id="377" r:id="rId7"/>
    <p:sldId id="375" r:id="rId8"/>
    <p:sldId id="374" r:id="rId9"/>
    <p:sldId id="372" r:id="rId10"/>
    <p:sldId id="370" r:id="rId11"/>
    <p:sldId id="369" r:id="rId12"/>
    <p:sldId id="368" r:id="rId13"/>
    <p:sldId id="366" r:id="rId14"/>
    <p:sldId id="405" r:id="rId15"/>
    <p:sldId id="406" r:id="rId16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7.png"/><Relationship Id="rId5" Type="http://schemas.openxmlformats.org/officeDocument/2006/relationships/tags" Target="../tags/tag6.xml"/><Relationship Id="rId10" Type="http://schemas.openxmlformats.org/officeDocument/2006/relationships/image" Target="../media/image6.png"/><Relationship Id="rId4" Type="http://schemas.openxmlformats.org/officeDocument/2006/relationships/tags" Target="../tags/tag5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image" Target="../media/image11.png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6" Type="http://schemas.openxmlformats.org/officeDocument/2006/relationships/image" Target="../media/image14.png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5" Type="http://schemas.openxmlformats.org/officeDocument/2006/relationships/image" Target="../media/image13.png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tags" Target="../tags/tag31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tags" Target="../tags/tag30.xml"/><Relationship Id="rId2" Type="http://schemas.openxmlformats.org/officeDocument/2006/relationships/tags" Target="../tags/tag20.xml"/><Relationship Id="rId16" Type="http://schemas.openxmlformats.org/officeDocument/2006/relationships/image" Target="../media/image16.png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tags" Target="../tags/tag29.xml"/><Relationship Id="rId5" Type="http://schemas.openxmlformats.org/officeDocument/2006/relationships/tags" Target="../tags/tag23.xml"/><Relationship Id="rId15" Type="http://schemas.openxmlformats.org/officeDocument/2006/relationships/image" Target="../media/image15.png"/><Relationship Id="rId10" Type="http://schemas.openxmlformats.org/officeDocument/2006/relationships/tags" Target="../tags/tag28.xml"/><Relationship Id="rId4" Type="http://schemas.openxmlformats.org/officeDocument/2006/relationships/tags" Target="../tags/tag22.xml"/><Relationship Id="rId9" Type="http://schemas.openxmlformats.org/officeDocument/2006/relationships/tags" Target="../tags/tag27.xml"/><Relationship Id="rId1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12" Type="http://schemas.openxmlformats.org/officeDocument/2006/relationships/image" Target="../media/image19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image" Target="../media/image18.png"/><Relationship Id="rId5" Type="http://schemas.openxmlformats.org/officeDocument/2006/relationships/tags" Target="../tags/tag36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35.xml"/><Relationship Id="rId9" Type="http://schemas.openxmlformats.org/officeDocument/2006/relationships/tags" Target="../tags/tag4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48.xml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1" Type="http://schemas.openxmlformats.org/officeDocument/2006/relationships/image" Target="../media/image20.png"/><Relationship Id="rId5" Type="http://schemas.openxmlformats.org/officeDocument/2006/relationships/tags" Target="../tags/tag4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44.xml"/><Relationship Id="rId9" Type="http://schemas.openxmlformats.org/officeDocument/2006/relationships/tags" Target="../tags/tag4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07100"/>
            <a:ext cx="10800000" cy="207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5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1"/>
            </p:custDataLst>
          </p:nvPr>
        </p:nvSpPr>
        <p:spPr bwMode="auto">
          <a:xfrm>
            <a:off x="5375910" y="2885440"/>
            <a:ext cx="6087745" cy="163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95325" y="3561715"/>
            <a:ext cx="3604895" cy="117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0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72380" y="1544524"/>
            <a:ext cx="3333333" cy="57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2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53333" y="1753113"/>
            <a:ext cx="733333" cy="3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43809" y="1753113"/>
            <a:ext cx="742857" cy="3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43809" y="1753113"/>
            <a:ext cx="723809" cy="323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34225"/>
            <a:ext cx="10800000" cy="2032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1391285" y="4392930"/>
            <a:ext cx="10052685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1031240" y="5051425"/>
            <a:ext cx="2007235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0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1196155"/>
            <a:ext cx="10800000" cy="3252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343025" y="1340485"/>
            <a:ext cx="9468485" cy="31864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15180" y="570166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1340300"/>
            <a:ext cx="10800000" cy="3962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343025" y="1268730"/>
            <a:ext cx="9534525" cy="3977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91360" y="1852295"/>
            <a:ext cx="2748280" cy="6299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735955" y="1844675"/>
            <a:ext cx="1666240" cy="6292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903970" y="1852295"/>
            <a:ext cx="2689860" cy="7124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991360" y="2564765"/>
            <a:ext cx="1805940" cy="6991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735955" y="2564765"/>
            <a:ext cx="2189480" cy="7702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903970" y="2546350"/>
            <a:ext cx="1901190" cy="788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076515"/>
            <a:ext cx="10800000" cy="199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2855595" y="1917065"/>
            <a:ext cx="1652270" cy="9131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6023610" y="1922145"/>
            <a:ext cx="925830" cy="908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16"/>
          <a:srcRect/>
          <a:stretch/>
        </p:blipFill>
        <p:spPr>
          <a:xfrm>
            <a:off x="8544272" y="1917065"/>
            <a:ext cx="880777" cy="86386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2484000" y="3140710"/>
            <a:ext cx="864096" cy="8771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4871720" y="3140710"/>
            <a:ext cx="925830" cy="908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7967980" y="3140710"/>
            <a:ext cx="864324" cy="8477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152000" y="5017418"/>
            <a:ext cx="1659255" cy="9172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5591810" y="5013325"/>
            <a:ext cx="1652270" cy="9131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8039735" y="5020310"/>
            <a:ext cx="925830" cy="90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3547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15238" y="2830492"/>
            <a:ext cx="400000" cy="343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15238" y="3574424"/>
            <a:ext cx="400000" cy="343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6700952" y="2830492"/>
            <a:ext cx="400001" cy="343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auto">
          <a:xfrm>
            <a:off x="5986666" y="3574424"/>
            <a:ext cx="400000" cy="343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10072380" y="2830492"/>
            <a:ext cx="399999" cy="343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10072380" y="3574424"/>
            <a:ext cx="399999" cy="343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4275"/>
            <a:ext cx="10800000" cy="286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2967619" y="5250889"/>
            <a:ext cx="380952" cy="324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auto">
          <a:xfrm>
            <a:off x="4767619" y="5260430"/>
            <a:ext cx="380952" cy="305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auto">
          <a:xfrm>
            <a:off x="8672380" y="5260430"/>
            <a:ext cx="371428" cy="305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9"/>
            </p:custDataLst>
          </p:nvPr>
        </p:nvSpPr>
        <p:spPr bwMode="auto">
          <a:xfrm>
            <a:off x="10453333" y="5250889"/>
            <a:ext cx="380952" cy="324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0"/>
            </p:custDataLst>
          </p:nvPr>
        </p:nvSpPr>
        <p:spPr bwMode="auto">
          <a:xfrm>
            <a:off x="3329523" y="6319446"/>
            <a:ext cx="380952" cy="324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1"/>
            </p:custDataLst>
          </p:nvPr>
        </p:nvSpPr>
        <p:spPr bwMode="auto">
          <a:xfrm>
            <a:off x="4758095" y="6319446"/>
            <a:ext cx="380952" cy="324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2"/>
            </p:custDataLst>
          </p:nvPr>
        </p:nvSpPr>
        <p:spPr bwMode="auto">
          <a:xfrm>
            <a:off x="8672380" y="6328986"/>
            <a:ext cx="371428" cy="314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3"/>
            </p:custDataLst>
          </p:nvPr>
        </p:nvSpPr>
        <p:spPr bwMode="auto">
          <a:xfrm>
            <a:off x="10453333" y="6328986"/>
            <a:ext cx="380952" cy="314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3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00952" y="3106151"/>
            <a:ext cx="400000" cy="352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96190" y="3106151"/>
            <a:ext cx="400000" cy="352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24761" y="3811183"/>
            <a:ext cx="400000" cy="342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743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auto">
          <a:xfrm>
            <a:off x="3758095" y="2137818"/>
            <a:ext cx="819047" cy="342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8110476" y="2137818"/>
            <a:ext cx="409523" cy="342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1596190" y="2833122"/>
            <a:ext cx="400000" cy="342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5005714" y="2833122"/>
            <a:ext cx="752380" cy="342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39915"/>
            <a:ext cx="10800000" cy="308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auto">
          <a:xfrm>
            <a:off x="2310476" y="4578951"/>
            <a:ext cx="400000" cy="343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auto">
          <a:xfrm>
            <a:off x="2672380" y="5274718"/>
            <a:ext cx="400000" cy="352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9"/>
            </p:custDataLst>
          </p:nvPr>
        </p:nvSpPr>
        <p:spPr bwMode="auto">
          <a:xfrm>
            <a:off x="2310476" y="5970485"/>
            <a:ext cx="400000" cy="343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8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933966"/>
            <a:ext cx="390476" cy="323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34285" y="1924441"/>
            <a:ext cx="380952" cy="333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860415" y="1857375"/>
            <a:ext cx="531495" cy="48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8777142" y="1933966"/>
            <a:ext cx="371427" cy="314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auto">
          <a:xfrm>
            <a:off x="10205714" y="1943490"/>
            <a:ext cx="390476" cy="304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1596190" y="2629248"/>
            <a:ext cx="380952" cy="323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auto">
          <a:xfrm>
            <a:off x="3034285" y="2629248"/>
            <a:ext cx="380952" cy="323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auto">
          <a:xfrm>
            <a:off x="6634285" y="2638772"/>
            <a:ext cx="352380" cy="314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6"/>
            </p:custDataLst>
          </p:nvPr>
        </p:nvSpPr>
        <p:spPr bwMode="auto">
          <a:xfrm>
            <a:off x="8767619" y="2629248"/>
            <a:ext cx="400000" cy="314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7"/>
            </p:custDataLst>
          </p:nvPr>
        </p:nvSpPr>
        <p:spPr bwMode="auto">
          <a:xfrm>
            <a:off x="10205714" y="2629248"/>
            <a:ext cx="380952" cy="323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8"/>
            </p:custDataLst>
          </p:nvPr>
        </p:nvSpPr>
        <p:spPr bwMode="auto">
          <a:xfrm>
            <a:off x="6262857" y="3324530"/>
            <a:ext cx="1447619" cy="323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9"/>
            </p:custDataLst>
          </p:nvPr>
        </p:nvSpPr>
        <p:spPr bwMode="auto">
          <a:xfrm>
            <a:off x="6615238" y="4019813"/>
            <a:ext cx="1466666" cy="323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bldLvl="0" animBg="1"/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4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4761" y="3877733"/>
            <a:ext cx="5047619" cy="333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08315"/>
            <a:ext cx="10800000" cy="1264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415238" y="5255691"/>
            <a:ext cx="4333333" cy="344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1868039"/>
            <a:ext cx="238095" cy="190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72380" y="3145371"/>
            <a:ext cx="352380" cy="333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12635"/>
            <a:ext cx="10800000" cy="269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10533330" y="4467897"/>
            <a:ext cx="238095" cy="200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0447615" y="5747949"/>
            <a:ext cx="352380" cy="334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2023-08-14T11:45:35Z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