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6" r:id="rId4"/>
    <p:sldId id="370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8.png"/><Relationship Id="rId3" Type="http://schemas.openxmlformats.org/officeDocument/2006/relationships/tags" Target="../tags/tag5.xml"/><Relationship Id="rId21" Type="http://schemas.openxmlformats.org/officeDocument/2006/relationships/image" Target="../media/image11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7.png"/><Relationship Id="rId2" Type="http://schemas.openxmlformats.org/officeDocument/2006/relationships/tags" Target="../tags/tag4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4.png"/><Relationship Id="rId5" Type="http://schemas.openxmlformats.org/officeDocument/2006/relationships/tags" Target="../tags/tag7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10" Type="http://schemas.openxmlformats.org/officeDocument/2006/relationships/tags" Target="../tags/tag12.xml"/><Relationship Id="rId19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7.xml"/><Relationship Id="rId7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81095" y="3048000"/>
            <a:ext cx="48291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54"/>
          <a:stretch>
            <a:fillRect/>
          </a:stretch>
        </p:blipFill>
        <p:spPr>
          <a:xfrm>
            <a:off x="720090" y="900430"/>
            <a:ext cx="1080008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19605" y="2493010"/>
            <a:ext cx="1875790" cy="509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919605" y="3140710"/>
            <a:ext cx="1701800" cy="535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160010" y="2493010"/>
            <a:ext cx="2404110" cy="474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160010" y="3140710"/>
            <a:ext cx="2049780" cy="441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832215" y="2493010"/>
            <a:ext cx="1969770" cy="469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832215" y="3140710"/>
            <a:ext cx="1661160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95325" y="3861435"/>
            <a:ext cx="10800715" cy="1136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271270" y="5085080"/>
            <a:ext cx="10753725" cy="9093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271270" y="5085715"/>
            <a:ext cx="1684020" cy="890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51630" y="5085080"/>
            <a:ext cx="935990" cy="9283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807710" y="5085080"/>
            <a:ext cx="1684020" cy="8909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8256270" y="5083175"/>
            <a:ext cx="1684020" cy="8909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0704830" y="5092065"/>
            <a:ext cx="93599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5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5370" y="1340485"/>
            <a:ext cx="4795520" cy="263461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676525" y="1910715"/>
            <a:ext cx="1546860" cy="79819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57145" y="2766695"/>
            <a:ext cx="1738630" cy="80645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616835" y="1917065"/>
            <a:ext cx="1678940" cy="155638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7434285" y="2523589"/>
            <a:ext cx="704761" cy="3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777142" y="3171389"/>
            <a:ext cx="685714" cy="31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0481904" y="6212809"/>
            <a:ext cx="333334" cy="305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5539047" y="3978964"/>
            <a:ext cx="1028571" cy="31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510476" y="4637632"/>
            <a:ext cx="695238" cy="3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10920000" y="3339387"/>
            <a:ext cx="342857" cy="29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8215238" y="3978964"/>
            <a:ext cx="3028571" cy="334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8205714" y="4637632"/>
            <a:ext cx="1028571" cy="3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2023-08-14T14:10:48Z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