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1" r:id="rId3"/>
    <p:sldId id="366" r:id="rId4"/>
    <p:sldId id="365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tags" Target="../tags/tag20.xml"/><Relationship Id="rId26" Type="http://schemas.openxmlformats.org/officeDocument/2006/relationships/tags" Target="../tags/tag28.xml"/><Relationship Id="rId39" Type="http://schemas.openxmlformats.org/officeDocument/2006/relationships/image" Target="../media/image15.png"/><Relationship Id="rId3" Type="http://schemas.openxmlformats.org/officeDocument/2006/relationships/tags" Target="../tags/tag5.xml"/><Relationship Id="rId21" Type="http://schemas.openxmlformats.org/officeDocument/2006/relationships/tags" Target="../tags/tag23.xml"/><Relationship Id="rId34" Type="http://schemas.openxmlformats.org/officeDocument/2006/relationships/image" Target="../media/image10.png"/><Relationship Id="rId42" Type="http://schemas.openxmlformats.org/officeDocument/2006/relationships/image" Target="../media/image18.png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tags" Target="../tags/tag19.xml"/><Relationship Id="rId25" Type="http://schemas.openxmlformats.org/officeDocument/2006/relationships/tags" Target="../tags/tag27.xml"/><Relationship Id="rId33" Type="http://schemas.openxmlformats.org/officeDocument/2006/relationships/image" Target="../media/image9.png"/><Relationship Id="rId38" Type="http://schemas.openxmlformats.org/officeDocument/2006/relationships/image" Target="../media/image14.png"/><Relationship Id="rId2" Type="http://schemas.openxmlformats.org/officeDocument/2006/relationships/tags" Target="../tags/tag4.xml"/><Relationship Id="rId16" Type="http://schemas.openxmlformats.org/officeDocument/2006/relationships/tags" Target="../tags/tag18.xml"/><Relationship Id="rId20" Type="http://schemas.openxmlformats.org/officeDocument/2006/relationships/tags" Target="../tags/tag22.xml"/><Relationship Id="rId29" Type="http://schemas.openxmlformats.org/officeDocument/2006/relationships/image" Target="../media/image5.png"/><Relationship Id="rId41" Type="http://schemas.openxmlformats.org/officeDocument/2006/relationships/image" Target="../media/image17.png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24" Type="http://schemas.openxmlformats.org/officeDocument/2006/relationships/tags" Target="../tags/tag26.xml"/><Relationship Id="rId32" Type="http://schemas.openxmlformats.org/officeDocument/2006/relationships/image" Target="../media/image8.png"/><Relationship Id="rId37" Type="http://schemas.openxmlformats.org/officeDocument/2006/relationships/image" Target="../media/image13.png"/><Relationship Id="rId40" Type="http://schemas.openxmlformats.org/officeDocument/2006/relationships/image" Target="../media/image16.png"/><Relationship Id="rId5" Type="http://schemas.openxmlformats.org/officeDocument/2006/relationships/tags" Target="../tags/tag7.xml"/><Relationship Id="rId15" Type="http://schemas.openxmlformats.org/officeDocument/2006/relationships/tags" Target="../tags/tag17.xml"/><Relationship Id="rId23" Type="http://schemas.openxmlformats.org/officeDocument/2006/relationships/tags" Target="../tags/tag25.xml"/><Relationship Id="rId28" Type="http://schemas.openxmlformats.org/officeDocument/2006/relationships/image" Target="../media/image4.png"/><Relationship Id="rId36" Type="http://schemas.openxmlformats.org/officeDocument/2006/relationships/image" Target="../media/image12.png"/><Relationship Id="rId10" Type="http://schemas.openxmlformats.org/officeDocument/2006/relationships/tags" Target="../tags/tag12.xml"/><Relationship Id="rId19" Type="http://schemas.openxmlformats.org/officeDocument/2006/relationships/tags" Target="../tags/tag21.xml"/><Relationship Id="rId31" Type="http://schemas.openxmlformats.org/officeDocument/2006/relationships/image" Target="../media/image7.png"/><Relationship Id="rId44" Type="http://schemas.openxmlformats.org/officeDocument/2006/relationships/image" Target="../media/image20.png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Relationship Id="rId22" Type="http://schemas.openxmlformats.org/officeDocument/2006/relationships/tags" Target="../tags/tag24.xml"/><Relationship Id="rId27" Type="http://schemas.openxmlformats.org/officeDocument/2006/relationships/slideLayout" Target="../slideLayouts/slideLayout1.xml"/><Relationship Id="rId30" Type="http://schemas.openxmlformats.org/officeDocument/2006/relationships/image" Target="../media/image6.png"/><Relationship Id="rId35" Type="http://schemas.openxmlformats.org/officeDocument/2006/relationships/image" Target="../media/image11.png"/><Relationship Id="rId43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47720" y="3052445"/>
            <a:ext cx="54959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836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919605" y="2473960"/>
            <a:ext cx="1258570" cy="4578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0"/>
          <a:stretch>
            <a:fillRect/>
          </a:stretch>
        </p:blipFill>
        <p:spPr>
          <a:xfrm>
            <a:off x="1055370" y="3098800"/>
            <a:ext cx="1506220" cy="4711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1"/>
          <a:stretch>
            <a:fillRect/>
          </a:stretch>
        </p:blipFill>
        <p:spPr>
          <a:xfrm>
            <a:off x="4008755" y="2420620"/>
            <a:ext cx="2120900" cy="5429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2"/>
          <a:stretch>
            <a:fillRect/>
          </a:stretch>
        </p:blipFill>
        <p:spPr>
          <a:xfrm>
            <a:off x="3719830" y="3098800"/>
            <a:ext cx="1592580" cy="4711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3"/>
          <a:stretch>
            <a:fillRect/>
          </a:stretch>
        </p:blipFill>
        <p:spPr>
          <a:xfrm>
            <a:off x="6960235" y="2406650"/>
            <a:ext cx="1992630" cy="5213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4"/>
          <a:stretch>
            <a:fillRect/>
          </a:stretch>
        </p:blipFill>
        <p:spPr>
          <a:xfrm>
            <a:off x="6096000" y="3107055"/>
            <a:ext cx="1521460" cy="5143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5"/>
          <a:stretch>
            <a:fillRect/>
          </a:stretch>
        </p:blipFill>
        <p:spPr>
          <a:xfrm>
            <a:off x="10128250" y="2406650"/>
            <a:ext cx="1192530" cy="52832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6"/>
          <a:stretch>
            <a:fillRect/>
          </a:stretch>
        </p:blipFill>
        <p:spPr>
          <a:xfrm>
            <a:off x="8903970" y="3107055"/>
            <a:ext cx="1564640" cy="52832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7"/>
          <a:stretch>
            <a:fillRect/>
          </a:stretch>
        </p:blipFill>
        <p:spPr>
          <a:xfrm>
            <a:off x="623570" y="3826510"/>
            <a:ext cx="5596890" cy="4762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8"/>
          <a:stretch>
            <a:fillRect/>
          </a:stretch>
        </p:blipFill>
        <p:spPr>
          <a:xfrm>
            <a:off x="4728210" y="4293235"/>
            <a:ext cx="1888490" cy="23107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9"/>
          <a:stretch>
            <a:fillRect/>
          </a:stretch>
        </p:blipFill>
        <p:spPr>
          <a:xfrm>
            <a:off x="8328660" y="4210685"/>
            <a:ext cx="1936750" cy="239331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40"/>
          <a:stretch>
            <a:fillRect/>
          </a:stretch>
        </p:blipFill>
        <p:spPr>
          <a:xfrm>
            <a:off x="1055370" y="4293235"/>
            <a:ext cx="1888490" cy="233172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41"/>
          <a:stretch>
            <a:fillRect/>
          </a:stretch>
        </p:blipFill>
        <p:spPr>
          <a:xfrm>
            <a:off x="2999740" y="4725035"/>
            <a:ext cx="1482090" cy="16764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42"/>
          <a:stretch>
            <a:fillRect/>
          </a:stretch>
        </p:blipFill>
        <p:spPr>
          <a:xfrm>
            <a:off x="6700520" y="4653280"/>
            <a:ext cx="1544320" cy="16764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43"/>
          <a:stretch>
            <a:fillRect/>
          </a:stretch>
        </p:blipFill>
        <p:spPr>
          <a:xfrm>
            <a:off x="10341610" y="4534535"/>
            <a:ext cx="1460500" cy="1807210"/>
          </a:xfrm>
          <a:prstGeom prst="rect">
            <a:avLst/>
          </a:prstGeom>
        </p:spPr>
      </p:pic>
      <p:sp useBgFill="1">
        <p:nvSpPr>
          <p:cNvPr id="26" name="矩形 25"/>
          <p:cNvSpPr/>
          <p:nvPr>
            <p:custDataLst>
              <p:tags r:id="rId16"/>
            </p:custDataLst>
          </p:nvPr>
        </p:nvSpPr>
        <p:spPr bwMode="auto">
          <a:xfrm>
            <a:off x="3234055" y="4616450"/>
            <a:ext cx="853440" cy="58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17"/>
            </p:custDataLst>
          </p:nvPr>
        </p:nvSpPr>
        <p:spPr bwMode="auto">
          <a:xfrm>
            <a:off x="7031990" y="4580890"/>
            <a:ext cx="777240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18"/>
            </p:custDataLst>
          </p:nvPr>
        </p:nvSpPr>
        <p:spPr bwMode="auto">
          <a:xfrm>
            <a:off x="10625455" y="4509135"/>
            <a:ext cx="875665" cy="50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19"/>
            </p:custDataLst>
          </p:nvPr>
        </p:nvSpPr>
        <p:spPr bwMode="auto">
          <a:xfrm>
            <a:off x="3215640" y="5949315"/>
            <a:ext cx="893445" cy="451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20"/>
            </p:custDataLst>
          </p:nvPr>
        </p:nvSpPr>
        <p:spPr bwMode="auto">
          <a:xfrm>
            <a:off x="6960235" y="5876925"/>
            <a:ext cx="876300" cy="46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21"/>
            </p:custDataLst>
          </p:nvPr>
        </p:nvSpPr>
        <p:spPr bwMode="auto">
          <a:xfrm>
            <a:off x="10625455" y="5805170"/>
            <a:ext cx="894715" cy="503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2125345" y="4507865"/>
            <a:ext cx="802640" cy="81661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44"/>
          <a:stretch>
            <a:fillRect/>
          </a:stretch>
        </p:blipFill>
        <p:spPr>
          <a:xfrm>
            <a:off x="2113915" y="5767070"/>
            <a:ext cx="843280" cy="85788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44"/>
          <a:stretch>
            <a:fillRect/>
          </a:stretch>
        </p:blipFill>
        <p:spPr>
          <a:xfrm>
            <a:off x="5786755" y="4464050"/>
            <a:ext cx="843280" cy="85788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44"/>
          <a:stretch>
            <a:fillRect/>
          </a:stretch>
        </p:blipFill>
        <p:spPr>
          <a:xfrm>
            <a:off x="5796915" y="5680710"/>
            <a:ext cx="843280" cy="85788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44"/>
          <a:stretch>
            <a:fillRect/>
          </a:stretch>
        </p:blipFill>
        <p:spPr>
          <a:xfrm>
            <a:off x="9436735" y="4437380"/>
            <a:ext cx="843280" cy="85788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44"/>
          <a:stretch>
            <a:fillRect/>
          </a:stretch>
        </p:blipFill>
        <p:spPr>
          <a:xfrm>
            <a:off x="9436735" y="5661660"/>
            <a:ext cx="843280" cy="857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1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0952" y="2477000"/>
            <a:ext cx="704761" cy="295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39047" y="2477000"/>
            <a:ext cx="695238" cy="295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48571" y="4420166"/>
            <a:ext cx="2876189" cy="314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8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3616325"/>
            <a:ext cx="1350645" cy="100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15865" y="2953385"/>
            <a:ext cx="6427470" cy="139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16240"/>
            <a:ext cx="10800000" cy="1830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7091428" y="5198159"/>
            <a:ext cx="380952" cy="32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2023-08-14T13:51:14Z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