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4" r:id="rId3"/>
    <p:sldId id="405" r:id="rId4"/>
    <p:sldId id="406" r:id="rId5"/>
    <p:sldId id="378" r:id="rId6"/>
    <p:sldId id="376" r:id="rId7"/>
    <p:sldId id="375" r:id="rId8"/>
    <p:sldId id="374" r:id="rId9"/>
    <p:sldId id="372" r:id="rId10"/>
    <p:sldId id="371" r:id="rId11"/>
    <p:sldId id="369" r:id="rId12"/>
    <p:sldId id="368" r:id="rId13"/>
    <p:sldId id="366" r:id="rId14"/>
    <p:sldId id="365" r:id="rId15"/>
    <p:sldId id="407" r:id="rId16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4.png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5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9.png"/><Relationship Id="rId2" Type="http://schemas.openxmlformats.org/officeDocument/2006/relationships/tags" Target="../tags/tag18.xml"/><Relationship Id="rId16" Type="http://schemas.openxmlformats.org/officeDocument/2006/relationships/image" Target="../media/image8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image" Target="../media/image7.png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image" Target="../media/image11.png"/><Relationship Id="rId3" Type="http://schemas.openxmlformats.org/officeDocument/2006/relationships/tags" Target="../tags/tag30.xml"/><Relationship Id="rId21" Type="http://schemas.openxmlformats.org/officeDocument/2006/relationships/image" Target="../media/image14.png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image" Target="../media/image10.png"/><Relationship Id="rId25" Type="http://schemas.openxmlformats.org/officeDocument/2006/relationships/image" Target="../media/image18.png"/><Relationship Id="rId2" Type="http://schemas.openxmlformats.org/officeDocument/2006/relationships/tags" Target="../tags/tag29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13.pn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image" Target="../media/image17.png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image" Target="../media/image16.png"/><Relationship Id="rId10" Type="http://schemas.openxmlformats.org/officeDocument/2006/relationships/tags" Target="../tags/tag37.xml"/><Relationship Id="rId19" Type="http://schemas.openxmlformats.org/officeDocument/2006/relationships/image" Target="../media/image12.png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10" Type="http://schemas.openxmlformats.org/officeDocument/2006/relationships/image" Target="../media/image20.png"/><Relationship Id="rId4" Type="http://schemas.openxmlformats.org/officeDocument/2006/relationships/tags" Target="../tags/tag46.xml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216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3333" y="1839583"/>
            <a:ext cx="1095238" cy="333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96190" y="2516489"/>
            <a:ext cx="1076190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77142" y="2526023"/>
            <a:ext cx="742857" cy="31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3193395"/>
            <a:ext cx="733333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67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3605714" y="3878777"/>
            <a:ext cx="1847619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7481904" y="3878777"/>
            <a:ext cx="1495238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4481904" y="4556652"/>
            <a:ext cx="1085714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6529523" y="5224979"/>
            <a:ext cx="1466666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9053333" y="5215431"/>
            <a:ext cx="1819047" cy="334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6190" y="3526991"/>
            <a:ext cx="1523810" cy="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9523" y="3822531"/>
            <a:ext cx="400000" cy="34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86666" y="3822531"/>
            <a:ext cx="400000" cy="34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43809" y="3822531"/>
            <a:ext cx="400000" cy="34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10476" y="3822531"/>
            <a:ext cx="400000" cy="34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415415" y="2139950"/>
            <a:ext cx="10162540" cy="16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407035" y="2810510"/>
            <a:ext cx="1524000" cy="13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2824318"/>
            <a:ext cx="1485714" cy="5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9523" y="2824318"/>
            <a:ext cx="1533333" cy="5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380"/>
            <a:ext cx="10800000" cy="214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3116570"/>
            <a:ext cx="247619" cy="2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34285" y="3116570"/>
            <a:ext cx="228571" cy="2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3774238"/>
            <a:ext cx="238095" cy="266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487170" y="908685"/>
            <a:ext cx="9721305" cy="566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5415" y="980440"/>
            <a:ext cx="9602470" cy="559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15415" y="1988820"/>
            <a:ext cx="35687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351405" y="1988820"/>
            <a:ext cx="35687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4295775" y="196342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5375910" y="196342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6816090" y="1963420"/>
            <a:ext cx="59499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7967980" y="196342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9554210" y="1963420"/>
            <a:ext cx="60769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0704195" y="196342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1672590" y="340360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2495550" y="340360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auto">
          <a:xfrm>
            <a:off x="4223385" y="3342640"/>
            <a:ext cx="44704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auto">
          <a:xfrm>
            <a:off x="5159375" y="3356610"/>
            <a:ext cx="56388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2"/>
            </p:custDataLst>
          </p:nvPr>
        </p:nvSpPr>
        <p:spPr bwMode="auto">
          <a:xfrm>
            <a:off x="6671945" y="3403600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3"/>
            </p:custDataLst>
          </p:nvPr>
        </p:nvSpPr>
        <p:spPr bwMode="auto">
          <a:xfrm>
            <a:off x="7752080" y="3403600"/>
            <a:ext cx="57340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4"/>
            </p:custDataLst>
          </p:nvPr>
        </p:nvSpPr>
        <p:spPr bwMode="auto">
          <a:xfrm>
            <a:off x="9768205" y="3404235"/>
            <a:ext cx="3568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5"/>
            </p:custDataLst>
          </p:nvPr>
        </p:nvSpPr>
        <p:spPr bwMode="auto">
          <a:xfrm>
            <a:off x="10560050" y="3403600"/>
            <a:ext cx="46228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9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74230"/>
            <a:ext cx="10800000" cy="324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51630" y="1412875"/>
            <a:ext cx="920750" cy="944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735955" y="1412875"/>
            <a:ext cx="920750" cy="944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207260" y="2493010"/>
            <a:ext cx="920750" cy="944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59600" y="2493010"/>
            <a:ext cx="920750" cy="9448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357880" y="3602990"/>
            <a:ext cx="920750" cy="9448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59600" y="3602990"/>
            <a:ext cx="920750" cy="944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927350" y="5876925"/>
            <a:ext cx="920750" cy="9448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456045" y="5876925"/>
            <a:ext cx="878840" cy="9023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336405" y="1412875"/>
            <a:ext cx="1673860" cy="8902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935730" y="4750435"/>
            <a:ext cx="3228340" cy="88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1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5260"/>
            <a:ext cx="10800000" cy="186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60" y="4877885"/>
            <a:ext cx="10800000" cy="133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559560" y="1628775"/>
            <a:ext cx="1700530" cy="5086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631315" y="2337435"/>
            <a:ext cx="1530350" cy="4381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231765" y="1628775"/>
            <a:ext cx="1553210" cy="462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231765" y="2348865"/>
            <a:ext cx="1540510" cy="4559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759825" y="1601470"/>
            <a:ext cx="1551940" cy="473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759825" y="2242185"/>
            <a:ext cx="1519555" cy="516890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2447615" y="3735553"/>
            <a:ext cx="380952" cy="28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auto">
          <a:xfrm>
            <a:off x="5666663" y="3716487"/>
            <a:ext cx="400000" cy="31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auto">
          <a:xfrm>
            <a:off x="8542854" y="3716487"/>
            <a:ext cx="380952" cy="31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2"/>
            </p:custDataLst>
          </p:nvPr>
        </p:nvSpPr>
        <p:spPr bwMode="auto">
          <a:xfrm>
            <a:off x="2447615" y="4393320"/>
            <a:ext cx="371428" cy="31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3"/>
            </p:custDataLst>
          </p:nvPr>
        </p:nvSpPr>
        <p:spPr bwMode="auto">
          <a:xfrm>
            <a:off x="5314282" y="4383787"/>
            <a:ext cx="380952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4"/>
            </p:custDataLst>
          </p:nvPr>
        </p:nvSpPr>
        <p:spPr bwMode="auto">
          <a:xfrm>
            <a:off x="8552377" y="4393320"/>
            <a:ext cx="371428" cy="305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5"/>
            </p:custDataLst>
          </p:nvPr>
        </p:nvSpPr>
        <p:spPr bwMode="auto">
          <a:xfrm>
            <a:off x="2936564" y="5020877"/>
            <a:ext cx="1447619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3153949"/>
            <a:ext cx="742857" cy="32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3153949"/>
            <a:ext cx="742857" cy="32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1904" y="3153949"/>
            <a:ext cx="733333" cy="32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62857" y="3153949"/>
            <a:ext cx="742857" cy="32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9160"/>
            <a:ext cx="10800000" cy="271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596190" y="4498088"/>
            <a:ext cx="742857" cy="32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262857" y="4498088"/>
            <a:ext cx="733333" cy="32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596390" y="5163185"/>
            <a:ext cx="714375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8062595" y="5163185"/>
            <a:ext cx="70485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3396190" y="5843020"/>
            <a:ext cx="733333" cy="32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8062857" y="5843020"/>
            <a:ext cx="714285" cy="32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4761" y="1802913"/>
            <a:ext cx="714285" cy="32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58095" y="2481014"/>
            <a:ext cx="733333" cy="31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428" y="3140015"/>
            <a:ext cx="733333" cy="32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77142" y="3818116"/>
            <a:ext cx="723809" cy="32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428" y="3137597"/>
            <a:ext cx="1819047" cy="324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91428" y="3805402"/>
            <a:ext cx="1819047" cy="33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72380" y="4482747"/>
            <a:ext cx="1085714" cy="324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5714" y="1756028"/>
            <a:ext cx="2790476" cy="344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434881"/>
            <a:ext cx="371428" cy="31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924625"/>
            <a:ext cx="10800000" cy="137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588613" y="3125841"/>
            <a:ext cx="4761904" cy="344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550518" y="3796564"/>
            <a:ext cx="1104761" cy="32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125" y="1628775"/>
            <a:ext cx="7995920" cy="28911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260725" y="2758440"/>
            <a:ext cx="2907030" cy="67119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62705" y="3470910"/>
            <a:ext cx="2305050" cy="75057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12870" y="2061210"/>
            <a:ext cx="2183130" cy="216217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2023-08-14T11:12:18Z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